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700808"/>
            <a:ext cx="8712968" cy="396044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rgbClr val="C00000"/>
                </a:solidFill>
                <a:effectLst/>
                <a:latin typeface="Arial Black" pitchFamily="34" charset="0"/>
              </a:rPr>
              <a:t>Животные </a:t>
            </a:r>
            <a:r>
              <a:rPr lang="ru-RU" sz="5400" dirty="0" smtClean="0">
                <a:solidFill>
                  <a:srgbClr val="C00000"/>
                </a:solidFill>
                <a:effectLst/>
                <a:latin typeface="Arial Black" pitchFamily="34" charset="0"/>
              </a:rPr>
              <a:t>Красноярского края</a:t>
            </a:r>
            <a:r>
              <a:rPr lang="ru-RU" sz="5400" dirty="0">
                <a:solidFill>
                  <a:srgbClr val="C00000"/>
                </a:solidFill>
                <a:effectLst/>
                <a:latin typeface="Arial Black" pitchFamily="34" charset="0"/>
              </a:rPr>
              <a:t>. 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19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784976" cy="4017600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>
                <a:solidFill>
                  <a:srgbClr val="FF0000"/>
                </a:solidFill>
              </a:rPr>
              <a:t>Росомаха</a:t>
            </a:r>
          </a:p>
          <a:p>
            <a:r>
              <a:rPr lang="ru-RU" sz="1800" dirty="0">
                <a:solidFill>
                  <a:srgbClr val="002060"/>
                </a:solidFill>
              </a:rPr>
              <a:t>Хищник средних размеров, входит в семейство куньих. Встречается в лесотундре и таежных чащобах Красноярского края. Вес, в зависимости от среды обитания и сезона, может составлять 10—20 кг. Внешне это необычный зверь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Что-то среднее между медведем, собакой и барсуком. Мех густой, окрашенный в черно-коричневый цвет. По дорсальной части может проходить серебристая полоса. Зверь — одиночка, чрезвычайно злобный и агрессивный. Охотится на копытных, боровую птицу, поедает падаль.</a:t>
            </a:r>
          </a:p>
          <a:p>
            <a:endParaRPr lang="ru-RU" dirty="0"/>
          </a:p>
        </p:txBody>
      </p:sp>
      <p:pic>
        <p:nvPicPr>
          <p:cNvPr id="4" name="Рисунок 3" descr="Животные-Красноярского-края-Описание-названия-виды-и-фото-животных-Красноярского-края-1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3140968"/>
            <a:ext cx="5715000" cy="3609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375827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496944" cy="28803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i="1" dirty="0">
                <a:solidFill>
                  <a:srgbClr val="FF0000"/>
                </a:solidFill>
              </a:rPr>
              <a:t>Соболь</a:t>
            </a:r>
          </a:p>
          <a:p>
            <a:r>
              <a:rPr lang="ru-RU" sz="1900" dirty="0">
                <a:solidFill>
                  <a:srgbClr val="002060"/>
                </a:solidFill>
              </a:rPr>
              <a:t>Зверек из рода куниц. Распространен во всех сибирских, таежных лесах. Успешно лазает по деревьям, быстро перемещается по каменным россыпям и снежному покрову. Щенки появляются весной, с началом устойчивого потепления</a:t>
            </a:r>
            <a:r>
              <a:rPr lang="ru-RU" sz="1900" dirty="0" smtClean="0">
                <a:solidFill>
                  <a:srgbClr val="002060"/>
                </a:solidFill>
              </a:rPr>
              <a:t>.</a:t>
            </a:r>
            <a:endParaRPr lang="ru-RU" sz="1900" dirty="0">
              <a:solidFill>
                <a:srgbClr val="002060"/>
              </a:solidFill>
            </a:endParaRPr>
          </a:p>
          <a:p>
            <a:r>
              <a:rPr lang="ru-RU" sz="1900" dirty="0">
                <a:solidFill>
                  <a:srgbClr val="002060"/>
                </a:solidFill>
              </a:rPr>
              <a:t>Самка для потомства обустраивает неглубокую нору в корнях деревьев, каменных провалах, расселинах. Соболь питается грызунами, крупными насекомыми, разоряет гнезда, ловит ящериц и лягушек. Мех зверька ценится. Таежные охотники добывают соболя зимой с помощью капканов и ружей.</a:t>
            </a:r>
          </a:p>
          <a:p>
            <a:endParaRPr lang="ru-RU" sz="19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Животные-Красноярского-края-Описание-названия-виды-и-фото-животных-Красноярского-края-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7704" y="2996952"/>
            <a:ext cx="5715000" cy="3609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458669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640960" cy="3312368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>
                <a:solidFill>
                  <a:srgbClr val="FF0000"/>
                </a:solidFill>
              </a:rPr>
              <a:t>Овцебык</a:t>
            </a:r>
          </a:p>
          <a:p>
            <a:r>
              <a:rPr lang="ru-RU" sz="1800" dirty="0">
                <a:solidFill>
                  <a:srgbClr val="002060"/>
                </a:solidFill>
              </a:rPr>
              <a:t>Крупное парнокопытное. Вес млекопитающего может достигать 600 кг. Самки легче — весят не более 300 кг.  Большеголовое, коренастое жвачное, покрыто густой шерстью. Рога имеют мощные основания, расходятся на обе стороны головы. Стадо таймырских овцебыков, по подсчетам проведенным в 2015 году, составляет примерно 15 тысяч голов. Овцебыки — животные Красной книги Красноярского края.</a:t>
            </a:r>
          </a:p>
          <a:p>
            <a:endParaRPr lang="ru-RU" dirty="0"/>
          </a:p>
        </p:txBody>
      </p:sp>
      <p:pic>
        <p:nvPicPr>
          <p:cNvPr id="4" name="Рисунок 3" descr="Животные-Красноярского-края-Описание-названия-виды-и-фото-животных-Красноярского-края-1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708920"/>
            <a:ext cx="5715000" cy="3609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640275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8892480" cy="3312368"/>
          </a:xfrm>
        </p:spPr>
        <p:txBody>
          <a:bodyPr>
            <a:normAutofit/>
          </a:bodyPr>
          <a:lstStyle/>
          <a:p>
            <a:pPr algn="ctr"/>
            <a:r>
              <a:rPr lang="ru-RU" sz="2600" i="1" dirty="0">
                <a:solidFill>
                  <a:srgbClr val="FF0000"/>
                </a:solidFill>
              </a:rPr>
              <a:t>Лось</a:t>
            </a:r>
          </a:p>
          <a:p>
            <a:r>
              <a:rPr lang="ru-RU" sz="1900" dirty="0">
                <a:solidFill>
                  <a:srgbClr val="002060"/>
                </a:solidFill>
              </a:rPr>
              <a:t>Лесной житель, широко распространен во всей северной части Евразии, в том числе, в Красноярском крае. Самцы вырастают до 2 м в холке, самки несколько ниже. Вес взрослого лося может доходить до 600—700 кг</a:t>
            </a:r>
            <a:r>
              <a:rPr lang="ru-RU" sz="1900" dirty="0" smtClean="0">
                <a:solidFill>
                  <a:srgbClr val="002060"/>
                </a:solidFill>
              </a:rPr>
              <a:t>.</a:t>
            </a:r>
            <a:endParaRPr lang="ru-RU" sz="1900" dirty="0">
              <a:solidFill>
                <a:srgbClr val="002060"/>
              </a:solidFill>
            </a:endParaRPr>
          </a:p>
          <a:p>
            <a:r>
              <a:rPr lang="ru-RU" sz="1900" dirty="0">
                <a:solidFill>
                  <a:srgbClr val="002060"/>
                </a:solidFill>
              </a:rPr>
              <a:t>Питается травой, листвой, мхами, молодой корой. В снежные зимы совершает небольшие пищевые кочевки в места с доступным кормом. Неоднократно животное пытались приручить и одомашнить, лосиные фермы в единичном количестве существуют и сейчас.</a:t>
            </a:r>
          </a:p>
          <a:p>
            <a:endParaRPr lang="ru-RU" sz="19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Животные-Красноярского-края-Описание-названия-виды-и-фото-животных-Красноярского-края-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3068960"/>
            <a:ext cx="5715000" cy="3619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90575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273630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Кабарга</a:t>
            </a:r>
          </a:p>
          <a:p>
            <a:r>
              <a:rPr lang="ru-RU" sz="1800" dirty="0">
                <a:solidFill>
                  <a:srgbClr val="002060"/>
                </a:solidFill>
              </a:rPr>
              <a:t>Парнокопытное, похожее на оленя, небольшое млекопитающее. Даже крупные самцы не превосходят 20 кг. В отличии от оленей у кабарги нет рогов, но у самцов есть длинные клыки, выходящие из верхней челюсти вниз на 7—8 см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Они выглядят необычно для травоядного животного, используются, как дуэльное оружие в битвах самцов. У животных имеется железа, которая выделяет мускус — ценное фармацевтическое и парфюмерное сырье. Основное место обитания — Саяны, до высоты 900—1000 м.</a:t>
            </a:r>
          </a:p>
          <a:p>
            <a:endParaRPr lang="ru-RU" dirty="0"/>
          </a:p>
        </p:txBody>
      </p:sp>
      <p:pic>
        <p:nvPicPr>
          <p:cNvPr id="4" name="Рисунок 3" descr="Животные-Красноярского-края-Описание-названия-виды-и-фото-животных-Красноярского-края-1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852936"/>
            <a:ext cx="5715000" cy="3619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5427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0"/>
            <a:ext cx="8352928" cy="292494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600" i="1" dirty="0">
                <a:solidFill>
                  <a:srgbClr val="FF0000"/>
                </a:solidFill>
              </a:rPr>
              <a:t>Нарвал</a:t>
            </a:r>
          </a:p>
          <a:p>
            <a:r>
              <a:rPr lang="ru-RU" sz="1900" dirty="0">
                <a:solidFill>
                  <a:srgbClr val="002060"/>
                </a:solidFill>
              </a:rPr>
              <a:t>Охраняемые животные Красноярского края живут не только на суше. Нарвал — редкое морское млекопитающее, внесенное в российскую и краевую Красные книги. Обитает в полярных водах, в Красноярском крае чаще всего появляется у острова Диксон, отмечены случаи захода нарвалов в устье Енисея</a:t>
            </a:r>
            <a:r>
              <a:rPr lang="ru-RU" sz="1900" dirty="0" smtClean="0">
                <a:solidFill>
                  <a:srgbClr val="002060"/>
                </a:solidFill>
              </a:rPr>
              <a:t>.</a:t>
            </a:r>
            <a:endParaRPr lang="ru-RU" sz="1900" dirty="0">
              <a:solidFill>
                <a:srgbClr val="002060"/>
              </a:solidFill>
            </a:endParaRPr>
          </a:p>
          <a:p>
            <a:r>
              <a:rPr lang="ru-RU" sz="1900" dirty="0">
                <a:solidFill>
                  <a:srgbClr val="002060"/>
                </a:solidFill>
              </a:rPr>
              <a:t>Длина современных животных составляет 4—5 м, бивень, который представляет собой трансформированный верхний зуб, может доходить до 2—3 м.  Считается, что бивень служит для </a:t>
            </a:r>
            <a:r>
              <a:rPr lang="ru-RU" sz="1900" dirty="0" err="1">
                <a:solidFill>
                  <a:srgbClr val="002060"/>
                </a:solidFill>
              </a:rPr>
              <a:t>проламывания</a:t>
            </a:r>
            <a:r>
              <a:rPr lang="ru-RU" sz="1900" dirty="0">
                <a:solidFill>
                  <a:srgbClr val="002060"/>
                </a:solidFill>
              </a:rPr>
              <a:t> сплошного ледяного покрова и используется как оружие. Есть предположение, что это сложный сенсор, позволяющий находить пищу и ориентироваться в толще воды. Окончательно назначение бивня не выяснено.</a:t>
            </a:r>
          </a:p>
          <a:p>
            <a:endParaRPr lang="ru-RU" dirty="0"/>
          </a:p>
        </p:txBody>
      </p:sp>
      <p:pic>
        <p:nvPicPr>
          <p:cNvPr id="4" name="Рисунок 3" descr="Животные-Красноярского-края-Описание-названия-виды-и-фото-животных-Красноярского-края-1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0808" y="2920574"/>
            <a:ext cx="5715000" cy="3724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5444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8892480" cy="3384376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err="1">
                <a:solidFill>
                  <a:srgbClr val="FF0000"/>
                </a:solidFill>
              </a:rPr>
              <a:t>Лаптевский</a:t>
            </a:r>
            <a:r>
              <a:rPr lang="ru-RU" sz="2400" i="1" dirty="0">
                <a:solidFill>
                  <a:srgbClr val="FF0000"/>
                </a:solidFill>
              </a:rPr>
              <a:t> морж</a:t>
            </a:r>
          </a:p>
          <a:p>
            <a:r>
              <a:rPr lang="ru-RU" sz="1800" dirty="0">
                <a:solidFill>
                  <a:srgbClr val="002060"/>
                </a:solidFill>
              </a:rPr>
              <a:t>Редкий подвид моржа, отдыхает и размножается на Таймыре. Стадо </a:t>
            </a:r>
            <a:r>
              <a:rPr lang="ru-RU" sz="1800" dirty="0" err="1">
                <a:solidFill>
                  <a:srgbClr val="002060"/>
                </a:solidFill>
              </a:rPr>
              <a:t>лаптевских</a:t>
            </a:r>
            <a:r>
              <a:rPr lang="ru-RU" sz="1800" dirty="0">
                <a:solidFill>
                  <a:srgbClr val="002060"/>
                </a:solidFill>
              </a:rPr>
              <a:t> моржей насчитывает 350—400 особей. Постепенно количество моржей увеличивается, их ареал расширяется.</a:t>
            </a:r>
          </a:p>
          <a:p>
            <a:r>
              <a:rPr lang="ru-RU" sz="1800" dirty="0">
                <a:solidFill>
                  <a:srgbClr val="002060"/>
                </a:solidFill>
              </a:rPr>
              <a:t>Морж — крупное всеядное животное. Вес взрослого самца приближается к 1500 кг, самки вдвое легче. Питается морскими моллюсками, рыбой, может кормиться падалью и даже нападать на тюленей.</a:t>
            </a:r>
          </a:p>
          <a:p>
            <a:endParaRPr lang="ru-RU" dirty="0"/>
          </a:p>
        </p:txBody>
      </p:sp>
      <p:pic>
        <p:nvPicPr>
          <p:cNvPr id="4" name="Рисунок 3" descr="Животные-Красноярского-края-Описание-названия-виды-и-фото-животных-Красноярского-края-1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2708920"/>
            <a:ext cx="5715000" cy="3619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89013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71296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Красноярский </a:t>
            </a:r>
            <a:r>
              <a:rPr lang="ru-RU" sz="2000" dirty="0">
                <a:solidFill>
                  <a:srgbClr val="002060"/>
                </a:solidFill>
              </a:rPr>
              <a:t>край по площади равен четырем Франциям. Он протянулся с севера на юг, от Северной Земли до Тывы, на 3000 км и с востока на запад, от Якутии до Ненецкой автономии, на 1250 км. Занимает бассейн реки Енисей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На территории Красноярского края присутствуют обширные геологические образования: Западно-Сибирская низменность, начинающаяся на левом енисейском берегу, Среднесибирское плоскогорье на правом берегу, Западные Саяны на юге края.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Разнообразные ландшафтные и погодные условия сохранили и обогатили животный мир Красноярского края. Кроме того, время от времени о себе напоминают доисторические животные: их останки находят в промерзшем грунте тундры.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72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12776"/>
            <a:ext cx="806489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sz="2800" i="1" dirty="0" smtClean="0">
                <a:solidFill>
                  <a:srgbClr val="FF0000"/>
                </a:solidFill>
              </a:rPr>
              <a:t>Млекопитающие </a:t>
            </a:r>
            <a:r>
              <a:rPr lang="ru-RU" sz="2800" i="1" dirty="0">
                <a:solidFill>
                  <a:srgbClr val="FF0000"/>
                </a:solidFill>
              </a:rPr>
              <a:t>Красноярского </a:t>
            </a:r>
            <a:r>
              <a:rPr lang="ru-RU" sz="2800" i="1" dirty="0" smtClean="0">
                <a:solidFill>
                  <a:srgbClr val="FF0000"/>
                </a:solidFill>
              </a:rPr>
              <a:t>края</a:t>
            </a:r>
          </a:p>
          <a:p>
            <a:pPr algn="ctr"/>
            <a:endParaRPr lang="ru-RU" sz="2400" i="1" dirty="0">
              <a:solidFill>
                <a:srgbClr val="FF0000"/>
              </a:solidFill>
            </a:endParaRPr>
          </a:p>
          <a:p>
            <a:r>
              <a:rPr lang="ru-RU" sz="2400" i="1" dirty="0">
                <a:solidFill>
                  <a:srgbClr val="002060"/>
                </a:solidFill>
              </a:rPr>
              <a:t>Дикие животные красноярского края — это, прежде всего, 90 видов млекопитающих. Для многих Сибирь является родиной, некоторые пришли с Дальнего востока, есть мигранты из европейской и </a:t>
            </a:r>
            <a:r>
              <a:rPr lang="ru-RU" sz="2400" i="1" dirty="0" err="1">
                <a:solidFill>
                  <a:srgbClr val="002060"/>
                </a:solidFill>
              </a:rPr>
              <a:t>центральноазиатской</a:t>
            </a:r>
            <a:r>
              <a:rPr lang="ru-RU" sz="2400" i="1" dirty="0">
                <a:solidFill>
                  <a:srgbClr val="002060"/>
                </a:solidFill>
              </a:rPr>
              <a:t> зоогеографических зон.</a:t>
            </a:r>
          </a:p>
        </p:txBody>
      </p:sp>
    </p:spTree>
    <p:extLst>
      <p:ext uri="{BB962C8B-B14F-4D97-AF65-F5344CB8AC3E}">
        <p14:creationId xmlns:p14="http://schemas.microsoft.com/office/powerpoint/2010/main" val="1424857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7992888" cy="252028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100" i="1" dirty="0">
                <a:solidFill>
                  <a:srgbClr val="FF0000"/>
                </a:solidFill>
              </a:rPr>
              <a:t>Белый медведь</a:t>
            </a:r>
          </a:p>
          <a:p>
            <a:r>
              <a:rPr lang="ru-RU" dirty="0">
                <a:solidFill>
                  <a:srgbClr val="002060"/>
                </a:solidFill>
              </a:rPr>
              <a:t>Полярный хищник, родственник бурового медведя. Имеет с ним общего пращура. В эпоху плейстоцена произошло разделение видов. Белый медведь эволюционировал в крупного полярного зверя. В длину может вырасти до 3 м. Вес отдельных особей-самцов может превышать 800 кг.</a:t>
            </a: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Кожа </a:t>
            </a:r>
            <a:r>
              <a:rPr lang="ru-RU" dirty="0">
                <a:solidFill>
                  <a:srgbClr val="002060"/>
                </a:solidFill>
              </a:rPr>
              <a:t>у медведя черная, шерстинки полупрозрачные, бесцветные, полые внутри. Оптические эффекты и плотность шерстяного покрова делают мех зверя белым. Под лучами летнего солнца он может желтеть. Медведь охотится на морских животных, охотно поедает падаль, в поисках пищи приближается к человеческому жилью.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Животные-Красноярского-края-Описание-названия-виды-и-фото-животных-Красноярского-края-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7744" y="2924944"/>
            <a:ext cx="5705475" cy="3619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67230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496944" cy="3945592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>
                <a:solidFill>
                  <a:srgbClr val="FF0000"/>
                </a:solidFill>
              </a:rPr>
              <a:t>Снежный барс</a:t>
            </a:r>
          </a:p>
          <a:p>
            <a:r>
              <a:rPr lang="ru-RU" sz="1800" dirty="0">
                <a:solidFill>
                  <a:srgbClr val="002060"/>
                </a:solidFill>
              </a:rPr>
              <a:t>Хищник средних размеров. Ирбис — второе имя животного. Напоминает леопарда, но меньше его по размерам: его вес не превышает 40 кг. Ирбис обладает более густой, морозоустойчивой шерстью и длинным, хорошо опушенным хвостом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В Красноярском крае обитает только в Саянах, где насчитывается не более 100 особей. Это самые редкие, необычные животные Красноярского края. На фото их можно увидеть, в жизни — никогда.</a:t>
            </a:r>
          </a:p>
          <a:p>
            <a:endParaRPr lang="ru-RU" dirty="0"/>
          </a:p>
        </p:txBody>
      </p:sp>
      <p:pic>
        <p:nvPicPr>
          <p:cNvPr id="4" name="Рисунок 3" descr="Животные-Красноярского-края-Описание-названия-виды-и-фото-животных-Красноярского-края-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696" y="2996952"/>
            <a:ext cx="5715000" cy="3619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4501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784976" cy="3945592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>
                <a:solidFill>
                  <a:srgbClr val="FF0000"/>
                </a:solidFill>
              </a:rPr>
              <a:t>Бурый медведь</a:t>
            </a:r>
          </a:p>
          <a:p>
            <a:r>
              <a:rPr lang="ru-RU" sz="1800" dirty="0">
                <a:solidFill>
                  <a:srgbClr val="002060"/>
                </a:solidFill>
              </a:rPr>
              <a:t>Распространен по всему краю, но наиболее часто встречается в лесах богатых кедровыми соснами. Животное крупное, сибирские звери достигают 300 кг, к зиме их вес может значительно увеличиваться. Хищник всеядный, не отказывается от падали. В Красноярском крае преобладают два подвида: на левом берегу Енисея евразийский, на правом — сибирский.</a:t>
            </a:r>
          </a:p>
          <a:p>
            <a:endParaRPr lang="ru-RU" dirty="0"/>
          </a:p>
        </p:txBody>
      </p:sp>
      <p:pic>
        <p:nvPicPr>
          <p:cNvPr id="4" name="Рисунок 3" descr="Животные-Красноярского-края-Описание-названия-виды-и-фото-животных-Красноярского-края-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420888"/>
            <a:ext cx="5715000" cy="3914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10372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424936" cy="2880320"/>
          </a:xfrm>
        </p:spPr>
        <p:txBody>
          <a:bodyPr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</a:rPr>
              <a:t>Волк.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Серьезный </a:t>
            </a:r>
            <a:r>
              <a:rPr lang="ru-RU" dirty="0">
                <a:solidFill>
                  <a:srgbClr val="002060"/>
                </a:solidFill>
              </a:rPr>
              <a:t>хищник, живет и охотится в хорошо организованной группе. Повсеместно в крае встречается обыкновенный волк. На севере края, в лесотундре, хозяйничает подвид — тундровый волк. Еще более северные позиции занимает полярный волк. Оба подвида имеют светлую, часто белую, окраску.</a:t>
            </a:r>
          </a:p>
        </p:txBody>
      </p:sp>
      <p:pic>
        <p:nvPicPr>
          <p:cNvPr id="4" name="Рисунок 3" descr="Животные-Красноярского-края-Описание-названия-виды-и-фото-животных-Красноярского-края-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996952"/>
            <a:ext cx="5715000" cy="3629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19435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60648"/>
            <a:ext cx="7416824" cy="2016224"/>
          </a:xfrm>
        </p:spPr>
        <p:txBody>
          <a:bodyPr/>
          <a:lstStyle/>
          <a:p>
            <a:pPr algn="ctr"/>
            <a:r>
              <a:rPr lang="ru-RU" sz="2800" i="1" dirty="0">
                <a:solidFill>
                  <a:srgbClr val="FF0000"/>
                </a:solidFill>
              </a:rPr>
              <a:t>Лисица </a:t>
            </a:r>
            <a:endParaRPr lang="ru-RU" sz="2800" i="1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Хищник </a:t>
            </a:r>
            <a:r>
              <a:rPr lang="ru-RU" dirty="0">
                <a:solidFill>
                  <a:srgbClr val="002060"/>
                </a:solidFill>
              </a:rPr>
              <a:t>небольших размеров, в летний и зимний сезоны успешно охотится на грызунов. Не боится антропогенных зон, приближается к жилью, посещает свалки.</a:t>
            </a:r>
          </a:p>
          <a:p>
            <a:endParaRPr lang="ru-RU" dirty="0"/>
          </a:p>
        </p:txBody>
      </p:sp>
      <p:pic>
        <p:nvPicPr>
          <p:cNvPr id="4" name="Рисунок 3" descr="Животные-Красноярского-края-Описание-названия-виды-и-фото-животных-Красноярского-края-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3728" y="2601563"/>
            <a:ext cx="5715000" cy="3590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419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8208912" cy="3945592"/>
          </a:xfrm>
        </p:spPr>
        <p:txBody>
          <a:bodyPr/>
          <a:lstStyle/>
          <a:p>
            <a:pPr algn="ctr"/>
            <a:r>
              <a:rPr lang="ru-RU" sz="2800" i="1" dirty="0">
                <a:solidFill>
                  <a:srgbClr val="FF0000"/>
                </a:solidFill>
              </a:rPr>
              <a:t>Песец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Обычный </a:t>
            </a:r>
            <a:r>
              <a:rPr lang="ru-RU" dirty="0">
                <a:solidFill>
                  <a:srgbClr val="002060"/>
                </a:solidFill>
              </a:rPr>
              <a:t>для северных широт зверь, с давних времен местные промысловики добывают песца ради ценного меха. Животное за сходство во внешности и поведении называют полярной лисицей.</a:t>
            </a:r>
          </a:p>
          <a:p>
            <a:endParaRPr lang="ru-RU" dirty="0"/>
          </a:p>
        </p:txBody>
      </p:sp>
      <p:pic>
        <p:nvPicPr>
          <p:cNvPr id="4" name="Рисунок 3" descr="Животные-Красноярского-края-Описание-названия-виды-и-фото-животных-Красноярского-края-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7704" y="2420888"/>
            <a:ext cx="5705475" cy="3609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129161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</TotalTime>
  <Words>922</Words>
  <Application>Microsoft Office PowerPoint</Application>
  <PresentationFormat>Экран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Животные Красноярского края.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Красноярского края. </dc:title>
  <dc:creator>ДНС</dc:creator>
  <cp:lastModifiedBy>ДНС</cp:lastModifiedBy>
  <cp:revision>5</cp:revision>
  <dcterms:created xsi:type="dcterms:W3CDTF">2022-07-15T12:21:45Z</dcterms:created>
  <dcterms:modified xsi:type="dcterms:W3CDTF">2022-07-15T13:17:36Z</dcterms:modified>
</cp:coreProperties>
</file>