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250912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FF0000"/>
                </a:solidFill>
              </a:rPr>
              <a:t>Рыбы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Птицы и животные Красноярского края не исчерпывают биологического разнообразия края. В реках и Ледовитом океане обитают распространенные и редкие виды рыб, многие имеют промысловое значение.</a:t>
            </a:r>
            <a:b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127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82560"/>
          </a:xfrm>
        </p:spPr>
        <p:txBody>
          <a:bodyPr>
            <a:noAutofit/>
          </a:bodyPr>
          <a:lstStyle/>
          <a:p>
            <a:pPr algn="l"/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Арктический омуль </a:t>
            </a:r>
            <a:r>
              <a:rPr lang="ru-RU" sz="2400" b="1" dirty="0">
                <a:solidFill>
                  <a:schemeClr val="tx1"/>
                </a:solidFill>
              </a:rPr>
              <a:t>— проходная рыба, период жора проводит в прибрежных водах Ледовитого океана. Вес взрослой рыбы может достигать 3 кг. На нерест омуль поднимается в мелкие и крупные сибирские реки.</a:t>
            </a:r>
            <a:br>
              <a:rPr lang="ru-RU" sz="2400" b="1" dirty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Объект 3" descr="Животные-Красноярского-края-Описание-названия-виды-и-фото-животных-Красноярского-края-2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7664" y="2708920"/>
            <a:ext cx="5832648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96359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Autofit/>
          </a:bodyPr>
          <a:lstStyle/>
          <a:p>
            <a:pPr algn="l"/>
            <a:r>
              <a:rPr lang="ru-RU" sz="2800" i="1" dirty="0">
                <a:solidFill>
                  <a:schemeClr val="tx1"/>
                </a:solidFill>
              </a:rPr>
              <a:t>Нельма</a:t>
            </a:r>
            <a:r>
              <a:rPr lang="ru-RU" sz="2400" b="1" dirty="0">
                <a:solidFill>
                  <a:schemeClr val="tx1"/>
                </a:solidFill>
              </a:rPr>
              <a:t> — пресноводная рыба, в крупных водоемах ее вес может превышать 50 кг. В небольших реках вес значительно меньше. Хищница, охотится на всех более мелких рыб, земноводных, ракообразных.</a:t>
            </a:r>
            <a:br>
              <a:rPr lang="ru-RU" sz="2400" b="1" dirty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Объект 3" descr="Животные-Красноярского-края-Описание-названия-виды-и-фото-животных-Красноярского-края-2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3608" y="2780928"/>
            <a:ext cx="6552728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79380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10552"/>
          </a:xfrm>
        </p:spPr>
        <p:txBody>
          <a:bodyPr>
            <a:normAutofit/>
          </a:bodyPr>
          <a:lstStyle/>
          <a:p>
            <a:pPr algn="l"/>
            <a:r>
              <a:rPr lang="ru-RU" sz="2800" i="1" dirty="0">
                <a:solidFill>
                  <a:schemeClr val="tx1"/>
                </a:solidFill>
              </a:rPr>
              <a:t>Муксун</a:t>
            </a:r>
            <a:r>
              <a:rPr lang="ru-RU" sz="2000" b="1" dirty="0">
                <a:solidFill>
                  <a:schemeClr val="tx1"/>
                </a:solidFill>
              </a:rPr>
              <a:t> — пресноводная рыба, входит в род сигов. Кроме бассейна реки Енисей, встречается на Дальнем Востоке, Канаде, Аляске. Мясо рыбы считается деликатесом. В Красноярском Крае промысловая добыча муксуна с 2014 года приостановлена. Поголовье рыбы восстанавливается с помощью искусственного разведения.</a:t>
            </a:r>
            <a:r>
              <a:rPr lang="ru-RU" sz="1100" dirty="0"/>
              <a:t/>
            </a:r>
            <a:br>
              <a:rPr lang="ru-RU" sz="1100" dirty="0"/>
            </a:br>
            <a:endParaRPr lang="ru-RU" sz="1100" dirty="0"/>
          </a:p>
        </p:txBody>
      </p:sp>
      <p:pic>
        <p:nvPicPr>
          <p:cNvPr id="4" name="Объект 3" descr="Животные-Красноярского-края-Описание-названия-виды-и-фото-животных-Красноярского-края-26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31510" y="2674938"/>
            <a:ext cx="5836833" cy="3922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348588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Autofit/>
          </a:bodyPr>
          <a:lstStyle/>
          <a:p>
            <a:pPr algn="l"/>
            <a:r>
              <a:rPr lang="ru-RU" sz="3200" i="1" dirty="0">
                <a:solidFill>
                  <a:schemeClr val="tx1"/>
                </a:solidFill>
              </a:rPr>
              <a:t>Чир</a:t>
            </a:r>
            <a:r>
              <a:rPr lang="ru-RU" sz="2400" b="1" dirty="0">
                <a:solidFill>
                  <a:schemeClr val="tx1"/>
                </a:solidFill>
              </a:rPr>
              <a:t> — пресноводная рыба. Хорошо переносит </a:t>
            </a:r>
            <a:r>
              <a:rPr lang="ru-RU" sz="2400" b="1" dirty="0" err="1">
                <a:solidFill>
                  <a:schemeClr val="tx1"/>
                </a:solidFill>
              </a:rPr>
              <a:t>полусоленую</a:t>
            </a:r>
            <a:r>
              <a:rPr lang="ru-RU" sz="2400" b="1" dirty="0">
                <a:solidFill>
                  <a:schemeClr val="tx1"/>
                </a:solidFill>
              </a:rPr>
              <a:t> воду у мест впадения рек в Ледовитый океан. К 6-летнему возрасту достигает вес в 2—4 кг. На нерест заходит в Енисей и Обь.</a:t>
            </a:r>
            <a:br>
              <a:rPr lang="ru-RU" sz="2400" b="1" dirty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Объект 3" descr="Животные-Красноярского-края-Описание-названия-виды-и-фото-животных-Красноярского-края-2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71600" y="2636912"/>
            <a:ext cx="6696744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98246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944216"/>
          </a:xfrm>
        </p:spPr>
        <p:txBody>
          <a:bodyPr>
            <a:noAutofit/>
          </a:bodyPr>
          <a:lstStyle/>
          <a:p>
            <a:pPr algn="l"/>
            <a:r>
              <a:rPr lang="ru-RU" sz="2800" i="1" dirty="0">
                <a:solidFill>
                  <a:schemeClr val="tx1"/>
                </a:solidFill>
              </a:rPr>
              <a:t>Пыжьян</a:t>
            </a:r>
            <a:r>
              <a:rPr lang="ru-RU" sz="2400" b="1" dirty="0">
                <a:solidFill>
                  <a:schemeClr val="tx1"/>
                </a:solidFill>
              </a:rPr>
              <a:t>, у рыбы есть второе имя — </a:t>
            </a:r>
            <a:r>
              <a:rPr lang="ru-RU" sz="2800" i="1" dirty="0">
                <a:solidFill>
                  <a:schemeClr val="tx1"/>
                </a:solidFill>
              </a:rPr>
              <a:t>сибирский сиг</a:t>
            </a:r>
            <a:r>
              <a:rPr lang="ru-RU" sz="2400" b="1" dirty="0">
                <a:solidFill>
                  <a:schemeClr val="tx1"/>
                </a:solidFill>
              </a:rPr>
              <a:t>. Существует в двух формах: как полупроходная и пресноводная рыба. Обжила реки, связанные с Ледовитым океаном, и прибрежные малосоленые океанические воды.</a:t>
            </a:r>
            <a:br>
              <a:rPr lang="ru-RU" sz="2400" b="1" dirty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Объект 3" descr="Животные-Красноярского-края-Описание-названия-виды-и-фото-животных-Красноярского-края-28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9632" y="2690813"/>
            <a:ext cx="6173837" cy="3690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2308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10552"/>
          </a:xfrm>
        </p:spPr>
        <p:txBody>
          <a:bodyPr>
            <a:noAutofit/>
          </a:bodyPr>
          <a:lstStyle/>
          <a:p>
            <a:pPr algn="l"/>
            <a:r>
              <a:rPr lang="ru-RU" sz="2800" i="1" dirty="0">
                <a:solidFill>
                  <a:schemeClr val="tx1"/>
                </a:solidFill>
              </a:rPr>
              <a:t>Тугун</a:t>
            </a:r>
            <a:r>
              <a:rPr lang="ru-RU" sz="2400" b="1" dirty="0">
                <a:solidFill>
                  <a:schemeClr val="tx1"/>
                </a:solidFill>
              </a:rPr>
              <a:t> — небольшая сиговая рыба. Ее тело в длину вытягивается на 20 см, вес не превышает 100 г. Промысловое значение этой хищницы снизилось: уловы в XXI веке уменьшились многократно.</a:t>
            </a:r>
            <a:br>
              <a:rPr lang="ru-RU" sz="2400" b="1" dirty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Объект 3" descr="Животные-Красноярского-края-Описание-названия-виды-и-фото-животных-Красноярского-края-29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9632" y="2781300"/>
            <a:ext cx="6173837" cy="360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7914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Autofit/>
          </a:bodyPr>
          <a:lstStyle/>
          <a:p>
            <a:pPr algn="l"/>
            <a:r>
              <a:rPr lang="ru-RU" sz="2800" i="1" dirty="0">
                <a:solidFill>
                  <a:schemeClr val="tx1"/>
                </a:solidFill>
              </a:rPr>
              <a:t>Ленок</a:t>
            </a:r>
            <a:r>
              <a:rPr lang="ru-RU" sz="2400" b="1" dirty="0">
                <a:solidFill>
                  <a:schemeClr val="tx1"/>
                </a:solidFill>
              </a:rPr>
              <a:t> — рыба, которую можно поймать в верховьях реки Чулым. Предпочитает быстрые горные реки и озера. Вырастает до 70—80 см, набирает вес 5—6 кг. Питается насекомыми, червями, лягушками.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Объект 3" descr="Животные-Красноярского-края-Описание-названия-виды-и-фото-животных-Красноярского-края-30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8468" y="2674938"/>
            <a:ext cx="5953891" cy="3706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36654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658624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i="1" dirty="0">
                <a:solidFill>
                  <a:schemeClr val="tx1"/>
                </a:solidFill>
              </a:rPr>
              <a:t>Сибирский осетр</a:t>
            </a:r>
            <a:br>
              <a:rPr lang="ru-RU" sz="2700" i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Рыба из семейства осетровых. Существует полупроходная и пресноводная форма. Взрослые осетры — настоящие гиганты — двухметровая рыба может весить около 200 кг. Питается осетр донными организмами: личинками, червями, моллюсками, может поедать икру и молодь других рыб.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 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Рыбы становятся половозрелыми в 10—15 лет. Возраст созревания различается в зависимости от жизненных условий в местах обитания. Средняя продолжительность придонной жизни сибирского осетра превышает 50 лет.</a:t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5" name="Объект 4" descr="Животные-Красноярского-края-Описание-названия-виды-и-фото-животных-Красноярского-края-3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35696" y="3356992"/>
            <a:ext cx="5705475" cy="3105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53661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</TotalTime>
  <Words>260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Рыбы  Птицы и животные Красноярского края не исчерпывают биологического разнообразия края. В реках и Ледовитом океане обитают распространенные и редкие виды рыб, многие имеют промысловое значение. </vt:lpstr>
      <vt:lpstr>Арктический омуль — проходная рыба, период жора проводит в прибрежных водах Ледовитого океана. Вес взрослой рыбы может достигать 3 кг. На нерест омуль поднимается в мелкие и крупные сибирские реки. </vt:lpstr>
      <vt:lpstr>Нельма — пресноводная рыба, в крупных водоемах ее вес может превышать 50 кг. В небольших реках вес значительно меньше. Хищница, охотится на всех более мелких рыб, земноводных, ракообразных. </vt:lpstr>
      <vt:lpstr>Муксун — пресноводная рыба, входит в род сигов. Кроме бассейна реки Енисей, встречается на Дальнем Востоке, Канаде, Аляске. Мясо рыбы считается деликатесом. В Красноярском Крае промысловая добыча муксуна с 2014 года приостановлена. Поголовье рыбы восстанавливается с помощью искусственного разведения. </vt:lpstr>
      <vt:lpstr>Чир — пресноводная рыба. Хорошо переносит полусоленую воду у мест впадения рек в Ледовитый океан. К 6-летнему возрасту достигает вес в 2—4 кг. На нерест заходит в Енисей и Обь. </vt:lpstr>
      <vt:lpstr>Пыжьян, у рыбы есть второе имя — сибирский сиг. Существует в двух формах: как полупроходная и пресноводная рыба. Обжила реки, связанные с Ледовитым океаном, и прибрежные малосоленые океанические воды. </vt:lpstr>
      <vt:lpstr>Тугун — небольшая сиговая рыба. Ее тело в длину вытягивается на 20 см, вес не превышает 100 г. Промысловое значение этой хищницы снизилось: уловы в XXI веке уменьшились многократно. </vt:lpstr>
      <vt:lpstr>Ленок — рыба, которую можно поймать в верховьях реки Чулым. Предпочитает быстрые горные реки и озера. Вырастает до 70—80 см, набирает вес 5—6 кг. Питается насекомыми, червями, лягушками. </vt:lpstr>
      <vt:lpstr>Сибирский осетр Рыба из семейства осетровых. Существует полупроходная и пресноводная форма. Взрослые осетры — настоящие гиганты — двухметровая рыба может весить около 200 кг. Питается осетр донными организмами: личинками, червями, моллюсками, может поедать икру и молодь других рыб.   Рыбы становятся половозрелыми в 10—15 лет. Возраст созревания различается в зависимости от жизненных условий в местах обитания. Средняя продолжительность придонной жизни сибирского осетра превышает 50 лет.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Рыбы  Птицы и животные Красноярского края не исчерпывают биологического разнообразия края. В реках и Ледовитом океане обитают распространенные и редкие виды рыб, многие имеют промысловое значение. </dc:title>
  <dc:creator>ДНС</dc:creator>
  <cp:lastModifiedBy>ДНС</cp:lastModifiedBy>
  <cp:revision>2</cp:revision>
  <dcterms:created xsi:type="dcterms:W3CDTF">2022-07-15T13:40:47Z</dcterms:created>
  <dcterms:modified xsi:type="dcterms:W3CDTF">2022-07-15T14:00:15Z</dcterms:modified>
</cp:coreProperties>
</file>