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0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7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2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9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44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4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2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3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3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4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4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4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4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5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5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5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5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224933F-59B7-4B10-BB0E-823BFE53C88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88E90FD-920E-401C-B90A-FDEF6F63F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98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0376"/>
            <a:ext cx="10515600" cy="1146412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08" y="1869743"/>
            <a:ext cx="6564574" cy="41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40091"/>
      </p:ext>
    </p:ext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909481"/>
            <a:ext cx="10515600" cy="73534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9467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21" y="5595582"/>
            <a:ext cx="10515600" cy="99465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 –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лесосибирцам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в локальных конфликтах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74" y="368204"/>
            <a:ext cx="8215952" cy="52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8067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2" y="5732060"/>
            <a:ext cx="10515600" cy="7489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Памяти погибших в годы ВОВ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122830"/>
            <a:ext cx="5759355" cy="4599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726" y="1775413"/>
            <a:ext cx="593801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2078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59" y="5800299"/>
            <a:ext cx="10515600" cy="65345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композиция «Енисей и Ангара»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2" y="641445"/>
            <a:ext cx="7942997" cy="51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8871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60" y="5895833"/>
            <a:ext cx="10515600" cy="6261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Стела в честь 10-летия основания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3" y="532262"/>
            <a:ext cx="8420668" cy="5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389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6" y="5909481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Святого Апостола Андрея Первозванного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10" y="491319"/>
            <a:ext cx="7765577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95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5813946"/>
            <a:ext cx="10515600" cy="69440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станция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91" y="614150"/>
            <a:ext cx="8297839" cy="51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2699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451" y="5745707"/>
            <a:ext cx="10515600" cy="74899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Паромная переправа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78" y="423081"/>
            <a:ext cx="8338781" cy="53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417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2" y="6005015"/>
            <a:ext cx="10515600" cy="74200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Караульный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4" y="396059"/>
            <a:ext cx="3622449" cy="2456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011" y="198006"/>
            <a:ext cx="4351984" cy="2578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82" y="3084394"/>
            <a:ext cx="4688629" cy="3076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484" y="2947756"/>
            <a:ext cx="4861498" cy="3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20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2042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33015"/>
            <a:ext cx="3932237" cy="4435973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берегу реки Енисей , в 30 км от устья Ангары.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города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начинается с1640 года. Первопоселенцы обосновались и поселились на реке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Поселение получает название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1953 году село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получило статус рабочего поселка. В 1960-е года были открыты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Новоенисейский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Новомаклаковский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лесодеревообрабатывающие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комбинаты.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1975 году населенные пункты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Новомаклаково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объединены в один город с названием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этом же году из пристаней Енисейск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создан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называют «лесной столицей Красноярского края». Крупный центр лесопиления и лесохимии.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569289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04" y="351478"/>
            <a:ext cx="10515600" cy="86317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74" y="1707492"/>
            <a:ext cx="2694666" cy="3743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460" y="3035489"/>
            <a:ext cx="302997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7362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6" y="316662"/>
            <a:ext cx="4229153" cy="2685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534" y="316661"/>
            <a:ext cx="3275464" cy="2685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290" y="3220872"/>
            <a:ext cx="5175397" cy="3419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11" y="3421505"/>
            <a:ext cx="5938019" cy="3017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123" y="313899"/>
            <a:ext cx="3605904" cy="268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533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5" y="5581934"/>
            <a:ext cx="10515600" cy="858175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Крестовоздвиженский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1951631" y="457438"/>
            <a:ext cx="8256894" cy="52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5444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60" y="5800299"/>
            <a:ext cx="10515600" cy="639809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Новоенисейский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есохимический комплекс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7" y="236024"/>
            <a:ext cx="5730406" cy="3186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663" y="2782517"/>
            <a:ext cx="593801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4350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5950424"/>
            <a:ext cx="10515600" cy="59886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Дом культуры «Магистраль»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0026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17" y="5895834"/>
            <a:ext cx="10515600" cy="748992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драматический театр «Поиск»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5971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6" y="5923128"/>
            <a:ext cx="10515600" cy="68075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5096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83</TotalTime>
  <Words>166</Words>
  <Application>Microsoft Office PowerPoint</Application>
  <PresentationFormat>Произвольный</PresentationFormat>
  <Paragraphs>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Глубина</vt:lpstr>
      <vt:lpstr>Лесосибирск</vt:lpstr>
      <vt:lpstr>Лесосибирск</vt:lpstr>
      <vt:lpstr>Символы Лесосибирска</vt:lpstr>
      <vt:lpstr>Презентация PowerPoint</vt:lpstr>
      <vt:lpstr>Крестовоздвиженский собор</vt:lpstr>
      <vt:lpstr>Новоенисейский Лесохимический комплекс</vt:lpstr>
      <vt:lpstr>Городской Дом культуры «Магистраль»</vt:lpstr>
      <vt:lpstr>Лесосибирский городской драматический театр «Поиск»</vt:lpstr>
      <vt:lpstr>Лесосибирский краеведческий музей</vt:lpstr>
      <vt:lpstr>Лесосибирский порт</vt:lpstr>
      <vt:lpstr>Памятник воинам – лесосибирцам, погибшим в локальных конфликтах</vt:lpstr>
      <vt:lpstr>Памятник Памяти погибших в годы ВОВ</vt:lpstr>
      <vt:lpstr>Скульптурная композиция «Енисей и Ангара»</vt:lpstr>
      <vt:lpstr>Стела в честь 10-летия основания Лесосибирска</vt:lpstr>
      <vt:lpstr>Храм Святого Апостола Андрея Первозванного</vt:lpstr>
      <vt:lpstr>Железнодорожная станция</vt:lpstr>
      <vt:lpstr>Паромная переправа</vt:lpstr>
      <vt:lpstr>Остров Караульный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Лесосибирск</dc:title>
  <dc:creator>Пользователь</dc:creator>
  <cp:lastModifiedBy>RePack by Diakov</cp:lastModifiedBy>
  <cp:revision>9</cp:revision>
  <dcterms:created xsi:type="dcterms:W3CDTF">2022-07-14T03:43:11Z</dcterms:created>
  <dcterms:modified xsi:type="dcterms:W3CDTF">2022-07-15T03:36:01Z</dcterms:modified>
</cp:coreProperties>
</file>