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my.krskstate.ru/upload/iblock/88b/konnovo_2007_0003_.jp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700808"/>
            <a:ext cx="8534400" cy="2232248"/>
          </a:xfrm>
        </p:spPr>
        <p:txBody>
          <a:bodyPr>
            <a:noAutofit/>
          </a:bodyPr>
          <a:lstStyle/>
          <a:p>
            <a:pPr algn="l"/>
            <a:r>
              <a:rPr lang="ru-RU" sz="2400" i="1" dirty="0">
                <a:solidFill>
                  <a:schemeClr val="tx1"/>
                </a:solidFill>
              </a:rPr>
              <a:t>Несмотря на суровый сибирский климат, Красноярский край всегда отличался изобилием природных ресурсов. Богатая таежная природа радует огромным разнообразием диких </a:t>
            </a:r>
            <a:r>
              <a:rPr lang="ru-RU" sz="2400" i="1" dirty="0" smtClean="0">
                <a:solidFill>
                  <a:schemeClr val="tx1"/>
                </a:solidFill>
              </a:rPr>
              <a:t>ягод</a:t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>Дикие сибирские ягоды давно славятся не только вкусовыми качествами, но и лечебными свойствами.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158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99456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>
                <a:solidFill>
                  <a:schemeClr val="tx1"/>
                </a:solidFill>
              </a:rPr>
              <a:t>Брусника</a:t>
            </a:r>
            <a:r>
              <a:rPr lang="ru-RU" sz="2000" i="1" dirty="0">
                <a:solidFill>
                  <a:schemeClr val="tx1"/>
                </a:solidFill>
              </a:rPr>
              <a:t> — вечнозеленый кустарничек.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>Самое известное старинное русское блюдо — моченая брусника. Из ягод брусники  готовят варенье, повидло, компоты, муссы, кисель, сок, морс, всевозможные витаминные напитки. </a:t>
            </a:r>
            <a:br>
              <a:rPr lang="ru-RU" sz="2000" i="1" dirty="0">
                <a:solidFill>
                  <a:schemeClr val="tx1"/>
                </a:solidFill>
              </a:rPr>
            </a:br>
            <a:endParaRPr lang="ru-RU" sz="2000" i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:\Users\ДНС\Desktop\brusnika2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36912"/>
            <a:ext cx="5113109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6404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743472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>
                <a:solidFill>
                  <a:schemeClr val="tx1"/>
                </a:solidFill>
              </a:rPr>
              <a:t>Земляника обыкновенная</a:t>
            </a:r>
            <a:r>
              <a:rPr lang="ru-RU" sz="2400" dirty="0">
                <a:solidFill>
                  <a:schemeClr val="tx1"/>
                </a:solidFill>
              </a:rPr>
              <a:t>, или лесная.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Земляника служит источником не только витаминов, но и минеральных солей калия, фосфора, кальция.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:\Users\ДНС\Desktop\800px_3_wild_strawberries_close_up_uk_200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7" y="2492896"/>
            <a:ext cx="4810125" cy="3609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984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i="1" dirty="0">
                <a:solidFill>
                  <a:schemeClr val="tx1"/>
                </a:solidFill>
              </a:rPr>
              <a:t>Смородина</a:t>
            </a:r>
            <a:r>
              <a:rPr lang="ru-RU" sz="2400" dirty="0">
                <a:solidFill>
                  <a:schemeClr val="tx1"/>
                </a:solidFill>
              </a:rPr>
              <a:t>— кустарниковое растение.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У всех видов смородины лечебными свойствами обладают ягоды, листья и почки.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:\Users\ДНС\Desktop\blackcurrant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345638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:\Users\ДНС\Desktop\pic140_128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176" y="2852936"/>
            <a:ext cx="3319264" cy="3163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62535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200" b="1" i="1" dirty="0">
                <a:solidFill>
                  <a:schemeClr val="tx1"/>
                </a:solidFill>
              </a:rPr>
              <a:t>Черника обыкновенная</a:t>
            </a:r>
            <a:r>
              <a:rPr lang="ru-RU" sz="2200" dirty="0">
                <a:solidFill>
                  <a:schemeClr val="tx1"/>
                </a:solidFill>
              </a:rPr>
              <a:t> - кустарник высотой 10—50 см.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Черника богата углеводами, калием, кальцием, фосфором и магнием, органическими кислотами, натрием, железом и другими минеральными веществами.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Рисунок 3" descr="http://my.krskstate.ru/upload/resize_cache/iblock/88b/540_600_1/konnovo_2007_0003_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08920"/>
            <a:ext cx="460851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2293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b="1" i="1" dirty="0">
                <a:solidFill>
                  <a:schemeClr val="tx1"/>
                </a:solidFill>
              </a:rPr>
              <a:t>Клюква</a:t>
            </a:r>
            <a:r>
              <a:rPr lang="ru-RU" sz="2000" dirty="0">
                <a:solidFill>
                  <a:schemeClr val="tx1"/>
                </a:solidFill>
              </a:rPr>
              <a:t> – в переводе означает «кислая ягода».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Клюква растет на болотах. Это вечнозелёный стелющийся кустарничек. В клюкве много витаминов. Из клюквы готовят: морсы, варенье, кисель, морсы.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Лечебные свойства клюквы — FloraPrice.R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2936"/>
            <a:ext cx="4896544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7384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b="1" i="1" dirty="0">
                <a:solidFill>
                  <a:schemeClr val="tx1"/>
                </a:solidFill>
              </a:rPr>
              <a:t>Жимолость</a:t>
            </a:r>
            <a:r>
              <a:rPr lang="ru-RU" sz="2000" dirty="0">
                <a:solidFill>
                  <a:schemeClr val="tx1"/>
                </a:solidFill>
              </a:rPr>
              <a:t> - род прямостоячих, вьющихся или ползучих кустарников.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Считается, что запах жимолости обладает успокаивающим,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гармонизирующим действием, помогает преодолеть стресс и нервозность.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:\Users\ДНС\Desktop\prod0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220" y="2420888"/>
            <a:ext cx="486156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4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56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Несмотря на суровый сибирский климат, Красноярский край всегда отличался изобилием природных ресурсов. Богатая таежная природа радует огромным разнообразием диких ягод Дикие сибирские ягоды давно славятся не только вкусовыми качествами, но и лечебными свойствами.</vt:lpstr>
      <vt:lpstr>Брусника — вечнозеленый кустарничек. Самое известное старинное русское блюдо — моченая брусника. Из ягод брусники  готовят варенье, повидло, компоты, муссы, кисель, сок, морс, всевозможные витаминные напитки.  </vt:lpstr>
      <vt:lpstr>Земляника обыкновенная, или лесная. Земляника служит источником не только витаминов, но и минеральных солей калия, фосфора, кальция. </vt:lpstr>
      <vt:lpstr>Смородина— кустарниковое растение. У всех видов смородины лечебными свойствами обладают ягоды, листья и почки. </vt:lpstr>
      <vt:lpstr>Черника обыкновенная - кустарник высотой 10—50 см. Черника богата углеводами, калием, кальцием, фосфором и магнием, органическими кислотами, натрием, железом и другими минеральными веществами. </vt:lpstr>
      <vt:lpstr>Клюква – в переводе означает «кислая ягода». Клюква растет на болотах. Это вечнозелёный стелющийся кустарничек. В клюкве много витаминов. Из клюквы готовят: морсы, варенье, кисель, морсы. </vt:lpstr>
      <vt:lpstr>Жимолость - род прямостоячих, вьющихся или ползучих кустарников. Считается, что запах жимолости обладает успокаивающим, гармонизирующим действием, помогает преодолеть стресс и нервозность.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Несмотря на суровый сибирский климат, Красноярский край всегда отличался изобилием природных ресурсов. Богатая таежная природа радует огромным разнообразием диких ягод Дикие сибирские ягоды давно славятся не только вкусовыми качествами, но и лечебными свойствами.</dc:title>
  <dc:creator>ДНС</dc:creator>
  <cp:lastModifiedBy>ДНС</cp:lastModifiedBy>
  <cp:revision>2</cp:revision>
  <dcterms:created xsi:type="dcterms:W3CDTF">2022-07-15T14:56:00Z</dcterms:created>
  <dcterms:modified xsi:type="dcterms:W3CDTF">2022-07-15T15:11:10Z</dcterms:modified>
</cp:coreProperties>
</file>