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6" r:id="rId7"/>
    <p:sldId id="271" r:id="rId8"/>
    <p:sldId id="261" r:id="rId9"/>
    <p:sldId id="262" r:id="rId10"/>
    <p:sldId id="273" r:id="rId11"/>
    <p:sldId id="274" r:id="rId12"/>
    <p:sldId id="263" r:id="rId13"/>
    <p:sldId id="264" r:id="rId14"/>
    <p:sldId id="265" r:id="rId15"/>
    <p:sldId id="272" r:id="rId16"/>
    <p:sldId id="267" r:id="rId17"/>
    <p:sldId id="275" r:id="rId1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106" d="100"/>
          <a:sy n="106" d="100"/>
        </p:scale>
        <p:origin x="-192" y="51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09800" y="4464028"/>
            <a:ext cx="9144000" cy="1641490"/>
          </a:xfrm>
        </p:spPr>
        <p:txBody>
          <a:bodyPr wrap="none" anchor="t">
            <a:normAutofit/>
          </a:bodyPr>
          <a:lstStyle>
            <a:lvl1pPr algn="r">
              <a:defRPr sz="9600" b="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09799" y="3694375"/>
            <a:ext cx="9144000" cy="754025"/>
          </a:xfrm>
        </p:spPr>
        <p:txBody>
          <a:bodyPr anchor="b">
            <a:normAutofit/>
          </a:bodyPr>
          <a:lstStyle>
            <a:lvl1pPr marL="0" indent="0" algn="r">
              <a:buNone/>
              <a:defRPr sz="32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BBF8EC-D7D1-4B82-8D78-EC912D80C789}" type="datetimeFigureOut">
              <a:rPr lang="ru-RU" smtClean="0"/>
              <a:t>16.07.2022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144210-EB79-4226-8701-A4E2FCDCCF1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2149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367160"/>
            <a:ext cx="10515600" cy="81935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39788" y="987425"/>
            <a:ext cx="10515600" cy="337973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5186516"/>
            <a:ext cx="10514012" cy="682472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BBF8EC-D7D1-4B82-8D78-EC912D80C789}" type="datetimeFigureOut">
              <a:rPr lang="ru-RU" smtClean="0"/>
              <a:t>16.07.2022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144210-EB79-4226-8701-A4E2FCDCCF1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56872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353434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4489399"/>
            <a:ext cx="10514012" cy="1501826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BBF8EC-D7D1-4B82-8D78-EC912D80C789}" type="datetimeFigureOut">
              <a:rPr lang="ru-RU" smtClean="0"/>
              <a:t>16.07.2022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144210-EB79-4226-8701-A4E2FCDCCF1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094469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365125"/>
            <a:ext cx="9302752" cy="2992904"/>
          </a:xfrm>
        </p:spPr>
        <p:txBody>
          <a:bodyPr anchor="ctr"/>
          <a:lstStyle>
            <a:lvl1pPr>
              <a:defRPr sz="4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8200" y="4501729"/>
            <a:ext cx="10512424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BBF8EC-D7D1-4B82-8D78-EC912D80C789}" type="datetimeFigureOut">
              <a:rPr lang="ru-RU" smtClean="0"/>
              <a:t>16.07.2022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144210-EB79-4226-8701-A4E2FCDCCF1E}" type="slidenum">
              <a:rPr lang="ru-RU" smtClean="0"/>
              <a:t>‹#›</a:t>
            </a:fld>
            <a:endParaRPr lang="ru-RU"/>
          </a:p>
        </p:txBody>
      </p:sp>
      <p:sp>
        <p:nvSpPr>
          <p:cNvPr id="9" name="TextBox 8"/>
          <p:cNvSpPr txBox="1"/>
          <p:nvPr/>
        </p:nvSpPr>
        <p:spPr>
          <a:xfrm>
            <a:off x="1111044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70274292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2326967"/>
            <a:ext cx="10515600" cy="2511835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4850581"/>
            <a:ext cx="10514012" cy="1140644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BBF8EC-D7D1-4B82-8D78-EC912D80C789}" type="datetimeFigureOut">
              <a:rPr lang="ru-RU" smtClean="0"/>
              <a:t>16.07.2022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144210-EB79-4226-8701-A4E2FCDCCF1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645843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337282" y="188595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356798" y="257175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87994" y="1885950"/>
            <a:ext cx="2936241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77441" y="257175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29035" y="1885950"/>
            <a:ext cx="2932113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2400" b="0" dirty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29035" y="257175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BBF8EC-D7D1-4B82-8D78-EC912D80C789}" type="datetimeFigureOut">
              <a:rPr lang="ru-RU" smtClean="0"/>
              <a:t>16.07.2022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144210-EB79-4226-8701-A4E2FCDCCF1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0194005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332085" y="4297503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2085" y="2256354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332085" y="4873765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997" y="4297503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68996" y="2256354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67644" y="4873764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04322" y="4297503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04321" y="2256354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04197" y="4873762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BBF8EC-D7D1-4B82-8D78-EC912D80C789}" type="datetimeFigureOut">
              <a:rPr lang="ru-RU" smtClean="0"/>
              <a:t>16.07.2022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144210-EB79-4226-8701-A4E2FCDCCF1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100470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BBF8EC-D7D1-4B82-8D78-EC912D80C789}" type="datetimeFigureOut">
              <a:rPr lang="ru-RU" smtClean="0"/>
              <a:t>16.07.2022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144210-EB79-4226-8701-A4E2FCDCCF1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823607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BBF8EC-D7D1-4B82-8D78-EC912D80C789}" type="datetimeFigureOut">
              <a:rPr lang="ru-RU" smtClean="0"/>
              <a:t>16.07.2022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144210-EB79-4226-8701-A4E2FCDCCF1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809918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BBF8EC-D7D1-4B82-8D78-EC912D80C789}" type="datetimeFigureOut">
              <a:rPr lang="ru-RU" smtClean="0"/>
              <a:t>16.07.2022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144210-EB79-4226-8701-A4E2FCDCCF1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881386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854532" y="4464028"/>
            <a:ext cx="9144000" cy="1641490"/>
          </a:xfrm>
        </p:spPr>
        <p:txBody>
          <a:bodyPr wrap="none" anchor="t">
            <a:normAutofit/>
          </a:bodyPr>
          <a:lstStyle>
            <a:lvl1pPr algn="l">
              <a:defRPr sz="9600" b="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7000"/>
                        <a:lumOff val="53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854532" y="3693674"/>
            <a:ext cx="9144000" cy="754025"/>
          </a:xfrm>
        </p:spPr>
        <p:txBody>
          <a:bodyPr anchor="b">
            <a:normAutofit/>
          </a:bodyPr>
          <a:lstStyle>
            <a:lvl1pPr marL="0" indent="0" algn="l">
              <a:buNone/>
              <a:defRPr sz="32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BBF8EC-D7D1-4B82-8D78-EC912D80C789}" type="datetimeFigureOut">
              <a:rPr lang="ru-RU" smtClean="0"/>
              <a:t>16.07.2022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144210-EB79-4226-8701-A4E2FCDCCF1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453795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20000" y="1825625"/>
            <a:ext cx="5025216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19840" y="1825625"/>
            <a:ext cx="503396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BBF8EC-D7D1-4B82-8D78-EC912D80C789}" type="datetimeFigureOut">
              <a:rPr lang="ru-RU" smtClean="0"/>
              <a:t>16.07.2022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144210-EB79-4226-8701-A4E2FCDCCF1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0715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0000" y="1681163"/>
            <a:ext cx="5025216" cy="823912"/>
          </a:xfrm>
        </p:spPr>
        <p:txBody>
          <a:bodyPr anchor="b"/>
          <a:lstStyle>
            <a:lvl1pPr marL="0" indent="0">
              <a:buNone/>
              <a:defRPr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20000" y="2505075"/>
            <a:ext cx="5025216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19840" y="1681163"/>
            <a:ext cx="5035548" cy="823912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19840" y="2505075"/>
            <a:ext cx="503554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BBF8EC-D7D1-4B82-8D78-EC912D80C789}" type="datetimeFigureOut">
              <a:rPr lang="ru-RU" smtClean="0"/>
              <a:t>16.07.2022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144210-EB79-4226-8701-A4E2FCDCCF1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59881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BBF8EC-D7D1-4B82-8D78-EC912D80C789}" type="datetimeFigureOut">
              <a:rPr lang="ru-RU" smtClean="0"/>
              <a:t>16.07.2022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144210-EB79-4226-8701-A4E2FCDCCF1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169673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BBF8EC-D7D1-4B82-8D78-EC912D80C789}" type="datetimeFigureOut">
              <a:rPr lang="ru-RU" smtClean="0"/>
              <a:t>16.07.2022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144210-EB79-4226-8701-A4E2FCDCCF1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26855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0000" y="2057400"/>
            <a:ext cx="3652025" cy="3811588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BBF8EC-D7D1-4B82-8D78-EC912D80C789}" type="datetimeFigureOut">
              <a:rPr lang="ru-RU" smtClean="0"/>
              <a:t>16.07.2022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144210-EB79-4226-8701-A4E2FCDCCF1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734734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0000" y="2057400"/>
            <a:ext cx="3652025" cy="3811588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BBF8EC-D7D1-4B82-8D78-EC912D80C789}" type="datetimeFigureOut">
              <a:rPr lang="ru-RU" smtClean="0"/>
              <a:t>16.07.2022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144210-EB79-4226-8701-A4E2FCDCCF1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647322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0000" y="1825625"/>
            <a:ext cx="102338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fld id="{F9BBF8EC-D7D1-4B82-8D78-EC912D80C789}" type="datetimeFigureOut">
              <a:rPr lang="ru-RU" smtClean="0"/>
              <a:t>16.07.2022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fld id="{73144210-EB79-4226-8701-A4E2FCDCCF1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617180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b="0" kern="1200">
          <a:gradFill flip="none" rotWithShape="1">
            <a:gsLst>
              <a:gs pos="28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  <a:tileRect/>
          </a:gra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Игарка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08626" y="1690688"/>
            <a:ext cx="5938019" cy="4456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5904410"/>
      </p:ext>
    </p:extLst>
  </p:cSld>
  <p:clrMapOvr>
    <a:masterClrMapping/>
  </p:clrMapOvr>
  <p:transition spd="slow" advTm="0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2791" y="5868537"/>
            <a:ext cx="10515600" cy="667106"/>
          </a:xfrm>
        </p:spPr>
        <p:txBody>
          <a:bodyPr>
            <a:normAutofit/>
          </a:bodyPr>
          <a:lstStyle/>
          <a:p>
            <a:pPr algn="ctr"/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Самолет «ЛИ-2»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2197" y="450377"/>
            <a:ext cx="9062113" cy="5227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7797342"/>
      </p:ext>
    </p:extLst>
  </p:cSld>
  <p:clrMapOvr>
    <a:masterClrMapping/>
  </p:clrMapOvr>
  <p:transition spd="slow" advTm="5000">
    <p:wip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65495" y="5882185"/>
            <a:ext cx="10515600" cy="694402"/>
          </a:xfrm>
        </p:spPr>
        <p:txBody>
          <a:bodyPr>
            <a:normAutofit/>
          </a:bodyPr>
          <a:lstStyle/>
          <a:p>
            <a:pPr algn="ctr"/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Мемориал в память о Победе в ВОВ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6788" y="586854"/>
            <a:ext cx="8830102" cy="5008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8435920"/>
      </p:ext>
    </p:extLst>
  </p:cSld>
  <p:clrMapOvr>
    <a:masterClrMapping/>
  </p:clrMapOvr>
  <p:transition spd="slow" advTm="5000">
    <p:wip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0212" y="5909481"/>
            <a:ext cx="10515600" cy="653458"/>
          </a:xfrm>
        </p:spPr>
        <p:txBody>
          <a:bodyPr>
            <a:normAutofit/>
          </a:bodyPr>
          <a:lstStyle/>
          <a:p>
            <a:pPr algn="ctr"/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Лесопильный комбинат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518614"/>
            <a:ext cx="9144000" cy="5268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4921922"/>
      </p:ext>
    </p:extLst>
  </p:cSld>
  <p:clrMapOvr>
    <a:masterClrMapping/>
  </p:clrMapOvr>
  <p:transition spd="slow" advTm="5000">
    <p:wip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06439" y="5854890"/>
            <a:ext cx="10515600" cy="803583"/>
          </a:xfrm>
        </p:spPr>
        <p:txBody>
          <a:bodyPr>
            <a:normAutofit/>
          </a:bodyPr>
          <a:lstStyle/>
          <a:p>
            <a:pPr algn="ctr"/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Кинотеатр в </a:t>
            </a:r>
            <a:r>
              <a:rPr lang="ru-RU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Игарке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33500" y="545909"/>
            <a:ext cx="9525000" cy="5308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5933207"/>
      </p:ext>
    </p:extLst>
  </p:cSld>
  <p:clrMapOvr>
    <a:masterClrMapping/>
  </p:clrMapOvr>
  <p:transition spd="slow" advTm="5000">
    <p:wip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83609" y="5909481"/>
            <a:ext cx="10515600" cy="748992"/>
          </a:xfrm>
        </p:spPr>
        <p:txBody>
          <a:bodyPr>
            <a:normAutofit/>
          </a:bodyPr>
          <a:lstStyle/>
          <a:p>
            <a:pPr algn="ctr"/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Порт </a:t>
            </a:r>
            <a:r>
              <a:rPr lang="ru-RU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Игарки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83140" y="518615"/>
            <a:ext cx="9034818" cy="5227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9624410"/>
      </p:ext>
    </p:extLst>
  </p:cSld>
  <p:clrMapOvr>
    <a:masterClrMapping/>
  </p:clrMapOvr>
  <p:transition spd="slow" advTm="5000">
    <p:wip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1491" y="550246"/>
            <a:ext cx="8458200" cy="5648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9772856"/>
      </p:ext>
    </p:extLst>
  </p:cSld>
  <p:clrMapOvr>
    <a:masterClrMapping/>
  </p:clrMapOvr>
  <p:transition spd="slow" advTm="5000">
    <p:wip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79143" y="5854890"/>
            <a:ext cx="10515600" cy="817231"/>
          </a:xfrm>
        </p:spPr>
        <p:txBody>
          <a:bodyPr>
            <a:normAutofit/>
          </a:bodyPr>
          <a:lstStyle/>
          <a:p>
            <a:pPr algn="ctr"/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Пристань </a:t>
            </a:r>
            <a:r>
              <a:rPr lang="ru-RU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Игарка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64775" y="491319"/>
            <a:ext cx="9389661" cy="5363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435776"/>
      </p:ext>
    </p:extLst>
  </p:cSld>
  <p:clrMapOvr>
    <a:masterClrMapping/>
  </p:clrMapOvr>
  <p:transition spd="slow" advTm="5000">
    <p:wip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06439" y="5663820"/>
            <a:ext cx="10515600" cy="955343"/>
          </a:xfrm>
        </p:spPr>
        <p:txBody>
          <a:bodyPr>
            <a:noAutofit/>
          </a:bodyPr>
          <a:lstStyle/>
          <a:p>
            <a:pPr algn="ctr"/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Природный </a:t>
            </a:r>
            <a:r>
              <a:rPr lang="ru-RU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ледоминеральный</a:t>
            </a: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комплекс «Ледяная гора»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4084" y="504967"/>
            <a:ext cx="9021169" cy="5158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55451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818866"/>
            <a:ext cx="3932237" cy="682388"/>
          </a:xfrm>
        </p:spPr>
        <p:txBody>
          <a:bodyPr>
            <a:normAutofit/>
          </a:bodyPr>
          <a:lstStyle/>
          <a:p>
            <a:pPr algn="ctr"/>
            <a:r>
              <a:rPr lang="ru-RU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Игарка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83188" y="1387411"/>
            <a:ext cx="6172200" cy="4073652"/>
          </a:xfrm>
          <a:prstGeom prst="rect">
            <a:avLst/>
          </a:prstGeo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55094" y="1774209"/>
            <a:ext cx="4116932" cy="4094779"/>
          </a:xfrm>
        </p:spPr>
        <p:txBody>
          <a:bodyPr/>
          <a:lstStyle/>
          <a:p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Город расположен на берегу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Игарской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протоки Енисея. Находится за полярным кругом, в зоне распространения вечной мерзлоты. </a:t>
            </a:r>
          </a:p>
          <a:p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начале 20 века на месте города существовал стан Старая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Игарка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В 1929 году начали строить порт по вывозу леса. В 1931 году поселок получил статус города.</a:t>
            </a:r>
          </a:p>
          <a:p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6495672"/>
      </p:ext>
    </p:extLst>
  </p:cSld>
  <p:clrMapOvr>
    <a:masterClrMapping/>
  </p:clrMapOvr>
  <p:transition spd="slow" advTm="8000">
    <p:wip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Символы </a:t>
            </a:r>
            <a:r>
              <a:rPr lang="ru-RU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Игарки</a:t>
            </a:r>
            <a:endParaRPr lang="ru-RU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81636" y="1868109"/>
            <a:ext cx="2740489" cy="406866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24393" y="2951383"/>
            <a:ext cx="3036071" cy="1902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2971335"/>
      </p:ext>
    </p:extLst>
  </p:cSld>
  <p:clrMapOvr>
    <a:masterClrMapping/>
  </p:clrMapOvr>
  <p:transition spd="slow" advTm="2000">
    <p:wip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5677" y="232977"/>
            <a:ext cx="3533117" cy="309707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88210" y="232977"/>
            <a:ext cx="3644947" cy="309707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5677" y="3548417"/>
            <a:ext cx="3533117" cy="309804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07975" y="232976"/>
            <a:ext cx="3807725" cy="309707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07975" y="3548417"/>
            <a:ext cx="3807725" cy="309804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88209" y="3548417"/>
            <a:ext cx="3644947" cy="3098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238782"/>
      </p:ext>
    </p:extLst>
  </p:cSld>
  <p:clrMapOvr>
    <a:masterClrMapping/>
  </p:clrMapOvr>
  <p:transition spd="slow" advTm="5000">
    <p:wip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06439" y="6018663"/>
            <a:ext cx="10515600" cy="639810"/>
          </a:xfrm>
        </p:spPr>
        <p:txBody>
          <a:bodyPr>
            <a:normAutofit/>
          </a:bodyPr>
          <a:lstStyle/>
          <a:p>
            <a:pPr algn="ctr"/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Музей вечной мерзлоты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65194" y="354841"/>
            <a:ext cx="8598089" cy="5268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3517418"/>
      </p:ext>
    </p:extLst>
  </p:cSld>
  <p:clrMapOvr>
    <a:masterClrMapping/>
  </p:clrMapOvr>
  <p:transition spd="slow" advTm="5000">
    <p:wip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4566" y="464024"/>
            <a:ext cx="3282909" cy="252483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73605" y="464024"/>
            <a:ext cx="3957851" cy="252483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97587" y="3589360"/>
            <a:ext cx="3871415" cy="296156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18057" y="464024"/>
            <a:ext cx="3830473" cy="252483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73605" y="3589360"/>
            <a:ext cx="3957851" cy="296156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4566" y="3589360"/>
            <a:ext cx="3282909" cy="2961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234619"/>
      </p:ext>
    </p:extLst>
  </p:cSld>
  <p:clrMapOvr>
    <a:masterClrMapping/>
  </p:clrMapOvr>
  <p:transition spd="slow" advTm="5000">
    <p:wip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7918" y="300250"/>
            <a:ext cx="3996662" cy="309804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69539" y="300249"/>
            <a:ext cx="4703289" cy="309804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16657" y="3398294"/>
            <a:ext cx="4299043" cy="3261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7375711"/>
      </p:ext>
    </p:extLst>
  </p:cSld>
  <p:clrMapOvr>
    <a:masterClrMapping/>
  </p:clrMapOvr>
  <p:transition spd="slow" advTm="5000">
    <p:wip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2791" y="5786651"/>
            <a:ext cx="10515600" cy="858174"/>
          </a:xfrm>
        </p:spPr>
        <p:txBody>
          <a:bodyPr>
            <a:normAutofit/>
          </a:bodyPr>
          <a:lstStyle/>
          <a:p>
            <a:pPr algn="ctr"/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Аэропорт </a:t>
            </a:r>
            <a:r>
              <a:rPr lang="ru-RU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Игарка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1379" y="371972"/>
            <a:ext cx="8939284" cy="5414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6783197"/>
      </p:ext>
    </p:extLst>
  </p:cSld>
  <p:clrMapOvr>
    <a:masterClrMapping/>
  </p:clrMapOvr>
  <p:transition spd="slow" advTm="5000">
    <p:wip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15370" y="6045958"/>
            <a:ext cx="10515600" cy="557924"/>
          </a:xfrm>
        </p:spPr>
        <p:txBody>
          <a:bodyPr>
            <a:noAutofit/>
          </a:bodyPr>
          <a:lstStyle/>
          <a:p>
            <a:pPr algn="ctr"/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Памятники </a:t>
            </a:r>
            <a:r>
              <a:rPr lang="ru-RU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Игарки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2483" y="286604"/>
            <a:ext cx="3937380" cy="311168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99045" y="2811440"/>
            <a:ext cx="3289110" cy="311168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97337" y="286604"/>
            <a:ext cx="4177068" cy="3111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1133429"/>
      </p:ext>
    </p:extLst>
  </p:cSld>
  <p:clrMapOvr>
    <a:masterClrMapping/>
  </p:clrMapOvr>
  <p:transition spd="slow" advTm="5000">
    <p:wip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Глубина">
  <a:themeElements>
    <a:clrScheme name="Глубина">
      <a:dk1>
        <a:sysClr val="windowText" lastClr="000000"/>
      </a:dk1>
      <a:lt1>
        <a:sysClr val="window" lastClr="FFFFFF"/>
      </a:lt1>
      <a:dk2>
        <a:srgbClr val="455F51"/>
      </a:dk2>
      <a:lt2>
        <a:srgbClr val="94D7E4"/>
      </a:lt2>
      <a:accent1>
        <a:srgbClr val="41AEBD"/>
      </a:accent1>
      <a:accent2>
        <a:srgbClr val="97E9D5"/>
      </a:accent2>
      <a:accent3>
        <a:srgbClr val="A2CF49"/>
      </a:accent3>
      <a:accent4>
        <a:srgbClr val="608F3D"/>
      </a:accent4>
      <a:accent5>
        <a:srgbClr val="F4DE3A"/>
      </a:accent5>
      <a:accent6>
        <a:srgbClr val="FCB11C"/>
      </a:accent6>
      <a:hlink>
        <a:srgbClr val="FBCA98"/>
      </a:hlink>
      <a:folHlink>
        <a:srgbClr val="D3B86D"/>
      </a:folHlink>
    </a:clrScheme>
    <a:fontScheme name="Глубина">
      <a:majorFont>
        <a:latin typeface="Corbel" panose="020B0503020204020204"/>
        <a:ea typeface=""/>
        <a:cs typeface=""/>
        <a:font script="Jpan" typeface="メイリオ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メイリオ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Глубина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Depth" id="{7BEAFC2A-325C-49C4-AC08-2B765DA903F9}" vid="{1735E755-43E6-43AA-ABA2-C989ECC79AF5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Глубина</Template>
  <TotalTime>99</TotalTime>
  <Words>87</Words>
  <Application>Microsoft Office PowerPoint</Application>
  <PresentationFormat>Произвольный</PresentationFormat>
  <Paragraphs>15</Paragraphs>
  <Slides>17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18" baseType="lpstr">
      <vt:lpstr>Глубина</vt:lpstr>
      <vt:lpstr>Игарка</vt:lpstr>
      <vt:lpstr>Игарка</vt:lpstr>
      <vt:lpstr>Символы Игарки</vt:lpstr>
      <vt:lpstr>Презентация PowerPoint</vt:lpstr>
      <vt:lpstr>Музей вечной мерзлоты</vt:lpstr>
      <vt:lpstr>Презентация PowerPoint</vt:lpstr>
      <vt:lpstr>Презентация PowerPoint</vt:lpstr>
      <vt:lpstr>Аэропорт Игарка</vt:lpstr>
      <vt:lpstr>Памятники Игарки</vt:lpstr>
      <vt:lpstr>Самолет «ЛИ-2»</vt:lpstr>
      <vt:lpstr>Мемориал в память о Победе в ВОВ</vt:lpstr>
      <vt:lpstr>Лесопильный комбинат</vt:lpstr>
      <vt:lpstr>Кинотеатр в Игарке</vt:lpstr>
      <vt:lpstr>Порт Игарки</vt:lpstr>
      <vt:lpstr>Презентация PowerPoint</vt:lpstr>
      <vt:lpstr>Пристань Игарка</vt:lpstr>
      <vt:lpstr>Природный ледоминеральный комплекс «Ледяная гора»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RePack by Diakov</cp:lastModifiedBy>
  <cp:revision>11</cp:revision>
  <dcterms:created xsi:type="dcterms:W3CDTF">2022-07-13T14:42:40Z</dcterms:created>
  <dcterms:modified xsi:type="dcterms:W3CDTF">2022-07-16T03:06:44Z</dcterms:modified>
</cp:coreProperties>
</file>