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8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4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60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763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45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9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38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46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5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60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1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4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3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7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2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5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3D41097-383C-44B7-A0D2-233BB05EA182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34E605-BC03-4A4C-8B92-419A0DA0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016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990" y="1966243"/>
            <a:ext cx="593801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9206"/>
      </p:ext>
    </p:extLst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3" y="6045958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Смотровая площадка «Царь-рыба»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788" y="504967"/>
            <a:ext cx="9007522" cy="54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133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7" y="5882185"/>
            <a:ext cx="10515600" cy="72169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автомобилистам-строителям Красноярской ГЭС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97" y="641445"/>
            <a:ext cx="8884694" cy="51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0389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5882185"/>
            <a:ext cx="10515600" cy="72169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Дивногорска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331" y="423081"/>
            <a:ext cx="8423337" cy="52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4155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60" y="5950424"/>
            <a:ext cx="10515600" cy="70804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«Дивные горы»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30" y="600500"/>
            <a:ext cx="8557146" cy="52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659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5950424"/>
            <a:ext cx="10515600" cy="68075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ГЭС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84" y="545910"/>
            <a:ext cx="8748215" cy="52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1216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64275" y="365125"/>
            <a:ext cx="73924" cy="45719"/>
          </a:xfrm>
        </p:spPr>
        <p:txBody>
          <a:bodyPr>
            <a:noAutofit/>
          </a:bodyPr>
          <a:lstStyle/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8206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Дивногорск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6728" y="1160060"/>
            <a:ext cx="4335297" cy="4708928"/>
          </a:xfrm>
        </p:spPr>
        <p:txBody>
          <a:bodyPr>
            <a:normAutofit fontScale="92500" lnSpcReduction="20000"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расположен на правом берегу реки Енисей, в 20 км к юго-западу от Красноярска, в 6 км от устья реки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Маны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отрогах Восточного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населенным пунктом, находящееся в городском подчинении, было село Овсянка основанное в 1671 году. 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1888 году на месте современного Дивногорска был основан Красноярский Знаменский общежитский мужской скит. Со временем монастырь превратился в поселок Скит. С февраля 1956 года с окончательным выбором Шумихинского свора для сооружения Красноярской ГЭС старый поселок Скит превратился во временный поселок гидростроителей, почти вплотную примыкавший к ГЭС. 12 марта 1957 года поселок был переименован в Дивногорск. Название он получил от Дивных гор, расположенных на противоположном, левом берегу Енисея. Статус города был присвоен 1 февраля 1963 года. В декабре 1971 года произошел официальный запуск новой Красноярской ГЭС.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8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62531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Дивногорска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947" y="1899597"/>
            <a:ext cx="2615411" cy="3932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24380"/>
            <a:ext cx="304826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8056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7" y="5800299"/>
            <a:ext cx="10515600" cy="69440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ивногорска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6"/>
          <a:stretch/>
        </p:blipFill>
        <p:spPr>
          <a:xfrm>
            <a:off x="1746912" y="559557"/>
            <a:ext cx="8652681" cy="5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562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3" y="5732060"/>
            <a:ext cx="10515600" cy="80358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строителям Дивногорска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027" y="627796"/>
            <a:ext cx="8488908" cy="51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4758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5977719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А.Е. Бочкину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280" y="491318"/>
            <a:ext cx="6187440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295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3" y="6476275"/>
            <a:ext cx="45719" cy="74650"/>
          </a:xfrm>
        </p:spPr>
        <p:txBody>
          <a:bodyPr>
            <a:noAutofit/>
          </a:bodyPr>
          <a:lstStyle/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19" y="589449"/>
            <a:ext cx="85298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0361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86" y="5991367"/>
            <a:ext cx="10515600" cy="54427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Дивногорска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45" y="491319"/>
            <a:ext cx="9007522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0804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621" y="6032310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Дивногорска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10" y="614149"/>
            <a:ext cx="9184944" cy="5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2278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60</TotalTime>
  <Words>175</Words>
  <Application>Microsoft Office PowerPoint</Application>
  <PresentationFormat>Произвольный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Глубина</vt:lpstr>
      <vt:lpstr>Дивногорск</vt:lpstr>
      <vt:lpstr>Дивногорск</vt:lpstr>
      <vt:lpstr>Символы Дивногорска</vt:lpstr>
      <vt:lpstr>Набережная Дивногорска</vt:lpstr>
      <vt:lpstr>Памятник строителям Дивногорска</vt:lpstr>
      <vt:lpstr>Памятник А.Е. Бочкину</vt:lpstr>
      <vt:lpstr>Презентация PowerPoint</vt:lpstr>
      <vt:lpstr>Площадь Дивногорска</vt:lpstr>
      <vt:lpstr>Набережная Дивногорска</vt:lpstr>
      <vt:lpstr>Смотровая площадка «Царь-рыба»</vt:lpstr>
      <vt:lpstr>Памятник автомобилистам-строителям Красноярской ГЭС</vt:lpstr>
      <vt:lpstr>Набережная Дивногорска</vt:lpstr>
      <vt:lpstr>«Дивные горы»</vt:lpstr>
      <vt:lpstr>Красноярская ГЭС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Дивногорск</dc:title>
  <dc:creator>Пользователь</dc:creator>
  <cp:lastModifiedBy>RePack by Diakov</cp:lastModifiedBy>
  <cp:revision>5</cp:revision>
  <dcterms:created xsi:type="dcterms:W3CDTF">2022-07-14T16:39:02Z</dcterms:created>
  <dcterms:modified xsi:type="dcterms:W3CDTF">2022-07-15T03:36:40Z</dcterms:modified>
</cp:coreProperties>
</file>