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432048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effectLst/>
              </a:rPr>
              <a:t>Красноярский край вытянулся вдоль Енисея в центре континента Евразии. На севере края преобладают арктические пустыни со скудной растительностью. Чуть южнее начинается зона тундры, где властвуют лишайники, мхи и карликовые кустарники. Здесь растут злаки, капустные, гвоздичные, из цветов часто встречаются маки, найдено 15 видов грибов, свыше 70 видов мхов и целых 89 видов лишайников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.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</a:rPr>
              <a:t>Но 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более 70% территории края занимает тайга. Величественная, богатейшая на ресурсы, таежная зона тянется почти на 1300 км вдоль Енисея. Здесь растут лиственницы, ели, пихты, высоченные таежные сосны и уникальные сибирские кедры. Собственно, свыше 80% лесов Красноярского края составляют хвойные растения.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1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Пихта </a:t>
            </a:r>
            <a:r>
              <a:rPr lang="ru-RU" sz="2800" b="1" i="1" dirty="0" smtClean="0">
                <a:solidFill>
                  <a:srgbClr val="00B050"/>
                </a:solidFill>
              </a:rPr>
              <a:t>сибирская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вечнозеленое </a:t>
            </a:r>
            <a:r>
              <a:rPr lang="ru-RU" sz="2400" b="1" dirty="0">
                <a:solidFill>
                  <a:srgbClr val="00B050"/>
                </a:solidFill>
              </a:rPr>
              <a:t>хвойное дерево.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Пихта служит источником целебного масла, применяемого в медицине.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y.krskstate.ru/upload/resize_cache/iblock/c77/540_600_1/abies_sibirica_hd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052736"/>
            <a:ext cx="456312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8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>
                <a:solidFill>
                  <a:srgbClr val="00B050"/>
                </a:solidFill>
              </a:rPr>
              <a:t>Кедр сибирский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древесное </a:t>
            </a:r>
            <a:r>
              <a:rPr lang="ru-RU" sz="2400" dirty="0">
                <a:solidFill>
                  <a:srgbClr val="00B050"/>
                </a:solidFill>
              </a:rPr>
              <a:t>хвойное из порядка сосновых , вечнозеленое дерево, достигающее 35—44 м в высоту и 2 м в диаметре ствола. Максимальная продолжительность жизни — 800 лет.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y.krskstate.ru/upload/resize_cache/iblock/41c/150_0_2/ano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4433"/>
            <a:ext cx="33843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my.krskstate.ru/upload/resize_cache/iblock/45e/540_600_1/800px_siberian_pine_nuts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67715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179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Лиственница сибирская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вид </a:t>
            </a:r>
            <a:r>
              <a:rPr lang="ru-RU" sz="2400" dirty="0">
                <a:solidFill>
                  <a:srgbClr val="00B050"/>
                </a:solidFill>
              </a:rPr>
              <a:t>хвойных древесных растений из многочисленного рода лиственниц.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Дома из сибирской лиственницы могут простоять до 200 лет.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y.krskstate.ru/upload/resize_cache/iblock/778/150_0_2/800px_larix_sibirica_con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33843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my.krskstate.ru/upload/resize_cache/iblock/584/540_600_1/5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30" y="3429000"/>
            <a:ext cx="346048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68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Берёза обыкновенная.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Русское слово «берёза» очень древнее и появилось в 17 веке. Своё название получила по цвету коры. Корень «</a:t>
            </a:r>
            <a:r>
              <a:rPr lang="ru-RU" sz="2400" dirty="0" err="1">
                <a:solidFill>
                  <a:srgbClr val="00B050"/>
                </a:solidFill>
              </a:rPr>
              <a:t>бер</a:t>
            </a:r>
            <a:r>
              <a:rPr lang="ru-RU" sz="2400" dirty="0">
                <a:solidFill>
                  <a:srgbClr val="00B050"/>
                </a:solidFill>
              </a:rPr>
              <a:t>» означает ясный, белый, светлый. Прежде звали </a:t>
            </a:r>
            <a:r>
              <a:rPr lang="ru-RU" sz="2400" dirty="0" err="1">
                <a:solidFill>
                  <a:srgbClr val="00B050"/>
                </a:solidFill>
              </a:rPr>
              <a:t>берзой</a:t>
            </a:r>
            <a:r>
              <a:rPr lang="ru-RU" sz="2400" dirty="0">
                <a:solidFill>
                  <a:srgbClr val="00B050"/>
                </a:solidFill>
              </a:rPr>
              <a:t>, а теперь берёзкой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рёза чёрная — Википед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79286"/>
            <a:ext cx="4176464" cy="333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60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Осина</a:t>
            </a:r>
            <a:r>
              <a:rPr lang="ru-RU" sz="2400" b="1" i="1" dirty="0">
                <a:solidFill>
                  <a:srgbClr val="00B050"/>
                </a:solidFill>
              </a:rPr>
              <a:t>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ближайший </a:t>
            </a:r>
            <a:r>
              <a:rPr lang="ru-RU" sz="2400" dirty="0">
                <a:solidFill>
                  <a:srgbClr val="00B050"/>
                </a:solidFill>
              </a:rPr>
              <a:t>родственник тополей.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Латинское название осины в переводе на русский язык означает "тополь дрожащий". Осина и в самом деле имеет дрожащие листья. Небольшое дуновение ветерка - и вся листва на дереве приходит в движение.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синовая доска: преимущества и использов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52847"/>
            <a:ext cx="4429125" cy="332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717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B050"/>
                </a:solidFill>
              </a:rPr>
              <a:t>Рябина обыкновенная </a:t>
            </a:r>
            <a:r>
              <a:rPr lang="ru-RU" sz="2000" dirty="0">
                <a:solidFill>
                  <a:srgbClr val="00B050"/>
                </a:solidFill>
              </a:rPr>
              <a:t>- листопадное дерево.</a:t>
            </a:r>
          </a:p>
          <a:p>
            <a:r>
              <a:rPr lang="ru-RU" sz="2000" dirty="0">
                <a:solidFill>
                  <a:srgbClr val="00B050"/>
                </a:solidFill>
              </a:rPr>
              <a:t>С древнейших времен рябину обыкновенную народы разных стран применяют в качестве лекарственного растения. Она очень полезна из-за высокого содержания витаминов. Ягоды можно оставлять на рябине до самой поздней осени и снять их после первого сильного заморозка. Тогда у них практически пропадает горчинка.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ябина обыкновенная | Уральский следопы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0741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495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</TotalTime>
  <Words>167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Составная</vt:lpstr>
      <vt:lpstr>Красноярский край вытянулся вдоль Енисея в центре континента Евразии. На севере края преобладают арктические пустыни со скудной растительностью. Чуть южнее начинается зона тундры, где властвуют лишайники, мхи и карликовые кустарники. Здесь растут злаки, капустные, гвоздичные, из цветов часто встречаются маки, найдено 15 видов грибов, свыше 70 видов мхов и целых 89 видов лишайников.   Но более 70% территории края занимает тайга. Величественная, богатейшая на ресурсы, таежная зона тянется почти на 1300 км вдоль Енисея. Здесь растут лиственницы, ели, пихты, высоченные таежные сосны и уникальные сибирские кедры. Собственно, свыше 80% лесов Красноярского края составляют хвойные растения.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край вытянулся вдоль Енисея в центре континента Евразии. На севере края преобладают арктические пустыни со скудной растительностью. Чуть южнее начинается зона тундры, где властвуют лишайники, мхи и карликовые кустарники. Здесь растут злаки, капустные, гвоздичные, из цветов часто встречаются маки, найдено 15 видов грибов, свыше 70 видов мхов и целых 89 видов лишайников.   Но более 70% территории края занимает тайга. Величественная, богатейшая на ресурсы, таежная зона тянется почти на 1300 км вдоль Енисея. Здесь растут лиственницы, ели, пихты, высоченные таежные сосны и уникальные сибирские кедры. Собственно, свыше 80% лесов Красноярского края составляют хвойные растения.</dc:title>
  <dc:creator>ДНС</dc:creator>
  <cp:lastModifiedBy>ДНС</cp:lastModifiedBy>
  <cp:revision>3</cp:revision>
  <dcterms:created xsi:type="dcterms:W3CDTF">2022-07-15T14:32:13Z</dcterms:created>
  <dcterms:modified xsi:type="dcterms:W3CDTF">2022-07-15T14:55:23Z</dcterms:modified>
</cp:coreProperties>
</file>