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1" r:id="rId12"/>
    <p:sldId id="272" r:id="rId13"/>
    <p:sldId id="266" r:id="rId14"/>
    <p:sldId id="267" r:id="rId15"/>
    <p:sldId id="273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43" autoAdjust="0"/>
    <p:restoredTop sz="94660"/>
  </p:normalViewPr>
  <p:slideViewPr>
    <p:cSldViewPr snapToGrid="0">
      <p:cViewPr>
        <p:scale>
          <a:sx n="105" d="100"/>
          <a:sy n="105" d="100"/>
        </p:scale>
        <p:origin x="363" y="-8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CCE6-B4E2-45EA-9C94-B920CB85C4BA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3E15-C5D8-444D-A3BD-74FBFC6F8C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187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CCE6-B4E2-45EA-9C94-B920CB85C4BA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3E15-C5D8-444D-A3BD-74FBFC6F8C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263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CCE6-B4E2-45EA-9C94-B920CB85C4BA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3E15-C5D8-444D-A3BD-74FBFC6F8C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061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CCE6-B4E2-45EA-9C94-B920CB85C4BA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3E15-C5D8-444D-A3BD-74FBFC6F8C5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57865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CCE6-B4E2-45EA-9C94-B920CB85C4BA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3E15-C5D8-444D-A3BD-74FBFC6F8C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92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CCE6-B4E2-45EA-9C94-B920CB85C4BA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3E15-C5D8-444D-A3BD-74FBFC6F8C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907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CCE6-B4E2-45EA-9C94-B920CB85C4BA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3E15-C5D8-444D-A3BD-74FBFC6F8C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172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CCE6-B4E2-45EA-9C94-B920CB85C4BA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3E15-C5D8-444D-A3BD-74FBFC6F8C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160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CCE6-B4E2-45EA-9C94-B920CB85C4BA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3E15-C5D8-444D-A3BD-74FBFC6F8C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751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CCE6-B4E2-45EA-9C94-B920CB85C4BA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3E15-C5D8-444D-A3BD-74FBFC6F8C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521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CCE6-B4E2-45EA-9C94-B920CB85C4BA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3E15-C5D8-444D-A3BD-74FBFC6F8C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085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CCE6-B4E2-45EA-9C94-B920CB85C4BA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3E15-C5D8-444D-A3BD-74FBFC6F8C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297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CCE6-B4E2-45EA-9C94-B920CB85C4BA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3E15-C5D8-444D-A3BD-74FBFC6F8C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917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CCE6-B4E2-45EA-9C94-B920CB85C4BA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3E15-C5D8-444D-A3BD-74FBFC6F8C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899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CCE6-B4E2-45EA-9C94-B920CB85C4BA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3E15-C5D8-444D-A3BD-74FBFC6F8C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36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CCE6-B4E2-45EA-9C94-B920CB85C4BA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3E15-C5D8-444D-A3BD-74FBFC6F8C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830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CCE6-B4E2-45EA-9C94-B920CB85C4BA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3E15-C5D8-444D-A3BD-74FBFC6F8C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835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862BCCE6-B4E2-45EA-9C94-B920CB85C4BA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32F83E15-C5D8-444D-A3BD-74FBFC6F8C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1606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Туруханск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833" y="1815152"/>
            <a:ext cx="7353837" cy="444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945799"/>
      </p:ext>
    </p:extLst>
  </p:cSld>
  <p:clrMapOvr>
    <a:masterClrMapping/>
  </p:clrMapOvr>
  <p:transition spd="slow" advTm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1079" y="5692462"/>
            <a:ext cx="10515600" cy="789167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 Свердлова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679" y="571500"/>
            <a:ext cx="8564451" cy="490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33040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1383" y="5769735"/>
            <a:ext cx="10515600" cy="853561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рыбакам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528" y="540914"/>
            <a:ext cx="8641724" cy="522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24824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8657" y="6078828"/>
            <a:ext cx="10515600" cy="53159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Свято-Троицкий Туруханский монастырь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489396"/>
            <a:ext cx="8615966" cy="526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94026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1231" y="5911403"/>
            <a:ext cx="10515600" cy="711893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Нижняя Тунгуска встречается с могучим Енисеем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679" y="463638"/>
            <a:ext cx="8371268" cy="528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28854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9563" y="5666704"/>
            <a:ext cx="10515600" cy="827804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р. Нижняя Тунгуска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47730"/>
            <a:ext cx="8628845" cy="531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68226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828" y="734096"/>
            <a:ext cx="9131121" cy="528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943443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9392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Туруханск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20000" y="1596788"/>
            <a:ext cx="3652025" cy="3043451"/>
          </a:xfrm>
        </p:spPr>
        <p:txBody>
          <a:bodyPr/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Туруханск находится к северу от Красноярска, при впадении р. Нижней Тунгуски в Енисей, в 120 км от полярного круга. 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 Туруханск был в 1657 году как село Монастырское до 1924 года. С 1924г. по 1930г. преобразовано в город Ново-Туруханск. В 1930 году переименован в Туруханск село, утратившее статус города.</a:t>
            </a:r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1726" y="968991"/>
            <a:ext cx="5755123" cy="50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88535"/>
      </p:ext>
    </p:extLst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Символы Туруханска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4234" y="1909052"/>
            <a:ext cx="2953173" cy="42187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9480" y="3070746"/>
            <a:ext cx="3984769" cy="219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385157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4678" y="5895833"/>
            <a:ext cx="10515600" cy="63981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Здание администрации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6530" y="515156"/>
            <a:ext cx="7714445" cy="489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02238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442" y="5937161"/>
            <a:ext cx="10515600" cy="553792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Аэропорт Туруханска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072" y="553793"/>
            <a:ext cx="8551573" cy="511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792815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636" y="668292"/>
            <a:ext cx="7620000" cy="50577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1383" y="5872766"/>
            <a:ext cx="10515600" cy="724773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903506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2899" y="5666704"/>
            <a:ext cx="10515600" cy="879319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Пристань Туруханск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0620" y="837128"/>
            <a:ext cx="8126569" cy="457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825498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0020" y="5885645"/>
            <a:ext cx="10515600" cy="66037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 культуры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709" y="570024"/>
            <a:ext cx="8332631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76397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8505" y="5911403"/>
            <a:ext cx="10515600" cy="75053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 Победы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193" y="283335"/>
            <a:ext cx="8216721" cy="534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03336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лубина">
  <a:themeElements>
    <a:clrScheme name="Глубина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Глубина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уби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Глубина</Template>
  <TotalTime>91</TotalTime>
  <Words>91</Words>
  <Application>Microsoft Office PowerPoint</Application>
  <PresentationFormat>Произвольный</PresentationFormat>
  <Paragraphs>16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Глубина</vt:lpstr>
      <vt:lpstr>Туруханск</vt:lpstr>
      <vt:lpstr>Туруханск</vt:lpstr>
      <vt:lpstr>Символы Туруханска</vt:lpstr>
      <vt:lpstr>Здание администрации</vt:lpstr>
      <vt:lpstr>Аэропорт Туруханска</vt:lpstr>
      <vt:lpstr>Библиотека</vt:lpstr>
      <vt:lpstr>Пристань Туруханск</vt:lpstr>
      <vt:lpstr>Дом культуры</vt:lpstr>
      <vt:lpstr>Мемориал Победы</vt:lpstr>
      <vt:lpstr>Музей Свердлова</vt:lpstr>
      <vt:lpstr>Памятник рыбакам</vt:lpstr>
      <vt:lpstr>Свято-Троицкий Туруханский монастырь </vt:lpstr>
      <vt:lpstr>Нижняя Тунгуска встречается с могучим Енисеем</vt:lpstr>
      <vt:lpstr>р. Нижняя Тунгуска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RePack by Diakov</cp:lastModifiedBy>
  <cp:revision>8</cp:revision>
  <dcterms:created xsi:type="dcterms:W3CDTF">2022-07-13T16:15:40Z</dcterms:created>
  <dcterms:modified xsi:type="dcterms:W3CDTF">2022-07-16T03:05:34Z</dcterms:modified>
</cp:coreProperties>
</file>