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71" r:id="rId4"/>
    <p:sldId id="259" r:id="rId5"/>
    <p:sldId id="274" r:id="rId6"/>
    <p:sldId id="272" r:id="rId7"/>
    <p:sldId id="273" r:id="rId8"/>
    <p:sldId id="265" r:id="rId9"/>
    <p:sldId id="266" r:id="rId10"/>
    <p:sldId id="267" r:id="rId11"/>
    <p:sldId id="27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6" d="100"/>
          <a:sy n="106" d="100"/>
        </p:scale>
        <p:origin x="-192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73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69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487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1862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265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229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950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846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291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049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23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34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263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130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25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39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645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3CF5F59-9809-40C2-8478-0CC9CA075223}" type="datetimeFigureOut">
              <a:rPr lang="ru-RU" smtClean="0"/>
              <a:t>15.07.2022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EBF881E-963E-47B7-8755-5777C6F888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6899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Шушенское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142698"/>
            <a:ext cx="3283424" cy="37018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911" y="2142697"/>
            <a:ext cx="3448903" cy="3701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530" y="2142697"/>
            <a:ext cx="3446913" cy="370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15651"/>
      </p:ext>
    </p:extLst>
  </p:cSld>
  <p:clrMapOvr>
    <a:masterClrMapping/>
  </p:clrMapOvr>
  <p:transition spd="slow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4803" y="5895833"/>
            <a:ext cx="10515600" cy="63981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Саяно-Шушенская ГЭС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05" y="201540"/>
            <a:ext cx="3649368" cy="3752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269" y="1079710"/>
            <a:ext cx="3684896" cy="3734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061" y="2012344"/>
            <a:ext cx="4077374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9685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734" y="6238733"/>
            <a:ext cx="10515600" cy="61926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«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Шушенский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бор»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435" y="3341143"/>
            <a:ext cx="4552666" cy="29445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101" y="187652"/>
            <a:ext cx="4552666" cy="28856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19" y="187652"/>
            <a:ext cx="4552666" cy="2932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202" y="3370569"/>
            <a:ext cx="4552666" cy="288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82811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5745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Шушенское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364776"/>
            <a:ext cx="3932237" cy="4504212"/>
          </a:xfrm>
        </p:spPr>
        <p:txBody>
          <a:bodyPr>
            <a:normAutofit fontScale="92500" lnSpcReduction="20000"/>
          </a:bodyPr>
          <a:lstStyle/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Поселок городского типа расположен на юге края, близь впадения реки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Шушь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Енисей.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1744 году на месте современного поселка было основано поселение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Шушь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Основанием поселения было вызвано очень выгодным положением этого места, где проходила дорого от Абаканского к Саянскому острогу. После земельной реформы 1822 года Шушенское получило статус села. В середине 19 века село становится местом для ссылки декабристов, а позже революционеров. </a:t>
            </a:r>
          </a:p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1963 году началось строительство Саяно-Шушенской ГЭС. В 1976 году был открыт государственный природный заповедник «Саяно-Шушенский». В 1992 году музей «Сибирская ссылка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В.И.Ленина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преобразовали в историко-этнографический музей-заповедник «Шушенское». В 1995 году был создан уникальный национальный парк «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Шушенский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бор».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62075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Шушенского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221" y="1850481"/>
            <a:ext cx="2712955" cy="35664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888" y="3095555"/>
            <a:ext cx="2840982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99529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075" y="5936776"/>
            <a:ext cx="10515600" cy="74683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Шушь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618" y="518616"/>
            <a:ext cx="8802806" cy="51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7422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143" y="5868537"/>
            <a:ext cx="10515600" cy="70968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Историко-этнографический музей-заповедник Шушенское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43" y="191068"/>
            <a:ext cx="3576282" cy="28660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716" y="191068"/>
            <a:ext cx="3825212" cy="2866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919" y="191068"/>
            <a:ext cx="4038316" cy="2866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04" y="3167245"/>
            <a:ext cx="4604414" cy="2591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943" y="3167244"/>
            <a:ext cx="4380932" cy="259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3003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382" y="5636525"/>
            <a:ext cx="10515600" cy="87182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Музей-усадьба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2" b="11230"/>
          <a:stretch/>
        </p:blipFill>
        <p:spPr>
          <a:xfrm>
            <a:off x="1719618" y="668739"/>
            <a:ext cx="8952932" cy="496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8259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735" y="5964072"/>
            <a:ext cx="10515600" cy="68075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 «Скорбящая мать»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901" y="614149"/>
            <a:ext cx="9307774" cy="509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7209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097" y="5950424"/>
            <a:ext cx="10515600" cy="76285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Ивана Ярыгина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0540" y="477671"/>
            <a:ext cx="5008728" cy="5308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72" y="2415653"/>
            <a:ext cx="2883516" cy="3370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521" y="2415652"/>
            <a:ext cx="2755425" cy="337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3982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540" y="6034338"/>
            <a:ext cx="10515600" cy="73990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Гончарная мастерская «Свой круг»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03" y="298018"/>
            <a:ext cx="2947915" cy="25992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156" y="298018"/>
            <a:ext cx="2947916" cy="2599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770" y="3083608"/>
            <a:ext cx="3361899" cy="29507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540" y="3083608"/>
            <a:ext cx="3174242" cy="29507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657" y="3083608"/>
            <a:ext cx="3343699" cy="29507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610" y="308606"/>
            <a:ext cx="2947916" cy="259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64972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165</TotalTime>
  <Words>150</Words>
  <Application>Microsoft Office PowerPoint</Application>
  <PresentationFormat>Произвольный</PresentationFormat>
  <Paragraphs>14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Глубина</vt:lpstr>
      <vt:lpstr>Шушенское</vt:lpstr>
      <vt:lpstr>Шушенское</vt:lpstr>
      <vt:lpstr>Символы Шушенского</vt:lpstr>
      <vt:lpstr>Река Шушь</vt:lpstr>
      <vt:lpstr>Историко-этнографический музей-заповедник Шушенское</vt:lpstr>
      <vt:lpstr>Музей-усадьба </vt:lpstr>
      <vt:lpstr>Монумент «Скорбящая мать»</vt:lpstr>
      <vt:lpstr>Музей Ивана Ярыгина</vt:lpstr>
      <vt:lpstr>Гончарная мастерская «Свой круг»</vt:lpstr>
      <vt:lpstr>Саяно-Шушенская ГЭС</vt:lpstr>
      <vt:lpstr>Национальный парк «Шушенский бор»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Шушенское</dc:title>
  <dc:creator>Пользователь</dc:creator>
  <cp:lastModifiedBy>RePack by Diakov</cp:lastModifiedBy>
  <cp:revision>13</cp:revision>
  <dcterms:created xsi:type="dcterms:W3CDTF">2022-07-12T15:38:39Z</dcterms:created>
  <dcterms:modified xsi:type="dcterms:W3CDTF">2022-07-15T03:35:17Z</dcterms:modified>
</cp:coreProperties>
</file>