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62" r:id="rId9"/>
    <p:sldId id="263" r:id="rId10"/>
    <p:sldId id="264" r:id="rId11"/>
    <p:sldId id="265" r:id="rId12"/>
    <p:sldId id="269" r:id="rId13"/>
    <p:sldId id="266" r:id="rId14"/>
    <p:sldId id="267" r:id="rId15"/>
    <p:sldId id="268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6" d="100"/>
          <a:sy n="106" d="100"/>
        </p:scale>
        <p:origin x="-192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6F22-36FF-4BE6-B735-39BFD0D3070F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33BF2-77BF-4C21-A927-98F2627A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339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6F22-36FF-4BE6-B735-39BFD0D3070F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33BF2-77BF-4C21-A927-98F2627A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32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6F22-36FF-4BE6-B735-39BFD0D3070F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33BF2-77BF-4C21-A927-98F2627A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989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6F22-36FF-4BE6-B735-39BFD0D3070F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33BF2-77BF-4C21-A927-98F2627A2F1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9426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6F22-36FF-4BE6-B735-39BFD0D3070F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33BF2-77BF-4C21-A927-98F2627A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626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6F22-36FF-4BE6-B735-39BFD0D3070F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33BF2-77BF-4C21-A927-98F2627A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091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6F22-36FF-4BE6-B735-39BFD0D3070F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33BF2-77BF-4C21-A927-98F2627A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648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6F22-36FF-4BE6-B735-39BFD0D3070F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33BF2-77BF-4C21-A927-98F2627A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41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6F22-36FF-4BE6-B735-39BFD0D3070F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33BF2-77BF-4C21-A927-98F2627A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33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6F22-36FF-4BE6-B735-39BFD0D3070F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33BF2-77BF-4C21-A927-98F2627A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780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6F22-36FF-4BE6-B735-39BFD0D3070F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33BF2-77BF-4C21-A927-98F2627A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066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6F22-36FF-4BE6-B735-39BFD0D3070F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33BF2-77BF-4C21-A927-98F2627A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530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6F22-36FF-4BE6-B735-39BFD0D3070F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33BF2-77BF-4C21-A927-98F2627A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33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6F22-36FF-4BE6-B735-39BFD0D3070F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33BF2-77BF-4C21-A927-98F2627A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176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6F22-36FF-4BE6-B735-39BFD0D3070F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33BF2-77BF-4C21-A927-98F2627A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102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6F22-36FF-4BE6-B735-39BFD0D3070F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33BF2-77BF-4C21-A927-98F2627A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14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6F22-36FF-4BE6-B735-39BFD0D3070F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33BF2-77BF-4C21-A927-98F2627A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09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817E6F22-36FF-4BE6-B735-39BFD0D3070F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D033BF2-77BF-4C21-A927-98F2627A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3301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Минусинск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990" y="2160360"/>
            <a:ext cx="5938019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63107"/>
      </p:ext>
    </p:extLst>
  </p:cSld>
  <p:clrMapOvr>
    <a:masterClrMapping/>
  </p:clrMapOvr>
  <p:transition spd="slow" advTm="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144" y="5950424"/>
            <a:ext cx="10515600" cy="74899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 купца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Н.П.Пашенных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197" y="657224"/>
            <a:ext cx="8939284" cy="529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94863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0087" y="5923128"/>
            <a:ext cx="10515600" cy="694401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Победы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448" y="544346"/>
            <a:ext cx="8679976" cy="537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81690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734" y="5773003"/>
            <a:ext cx="10515600" cy="74899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Собор Спаса Преображения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857" y="628650"/>
            <a:ext cx="8625385" cy="503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4721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552" y="5759355"/>
            <a:ext cx="10515600" cy="76264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«Мастерская копилок»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94" y="649578"/>
            <a:ext cx="5254388" cy="51097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477" y="649578"/>
            <a:ext cx="5591033" cy="51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89191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6564" y="5950424"/>
            <a:ext cx="10515600" cy="76264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Озеро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Тагарское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5152" y="559558"/>
            <a:ext cx="8516203" cy="539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92177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4678" y="5800299"/>
            <a:ext cx="10515600" cy="680753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Кривинский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027" y="590763"/>
            <a:ext cx="8666328" cy="520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19999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029" y="5800299"/>
            <a:ext cx="10515600" cy="76264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минусинского помидора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765" y="1677893"/>
            <a:ext cx="3461982" cy="30851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85" y="360884"/>
            <a:ext cx="3598460" cy="2634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32" y="3220481"/>
            <a:ext cx="3537613" cy="26681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9267" y="360885"/>
            <a:ext cx="3971498" cy="26340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9267" y="3220480"/>
            <a:ext cx="3971498" cy="266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5553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30155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Минусинск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433015"/>
            <a:ext cx="3932237" cy="4844955"/>
          </a:xfrm>
        </p:spPr>
        <p:txBody>
          <a:bodyPr>
            <a:normAutofit fontScale="92500" lnSpcReduction="20000"/>
          </a:bodyPr>
          <a:lstStyle/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Минусинск расположен в южной части Красноярского края, в центре лесостепной Минусинской котловины, по обоим берегам Минусинской протоки Енисея. Протока делит город на две части – старую, сохранившую черты сибирского города 19 века, и новую, где расположены современные многоэтажные микрорайоны.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был основан в 1739 году при впадении реки Минусы в судоходный приток Енисея, как село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Миньюсинское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(позже – Минусинское). После образования в1822 году Енисейской губернии с центром в Красноярске Минусинск получил статус города и окружного центра. С развитием золотопромышленности и заселением Минусинской котловины город становится главным торговым и культурным центром большого и развитого сельскохозяйственного региона.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минусинского помидора – проводящийся с 2004 года традиционный праздник Минусинска и Минусинского района, проходит в конце лета.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901969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Символы Минусинска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470" y="1980307"/>
            <a:ext cx="2688569" cy="37981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2136" y="3521963"/>
            <a:ext cx="3017782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55786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495" y="5854889"/>
            <a:ext cx="10515600" cy="721697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Краеведческий музей им. Н.М. Мартьянова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913" y="485774"/>
            <a:ext cx="8789159" cy="523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51111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496" y="5964072"/>
            <a:ext cx="10515600" cy="65345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Драматический театр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83" y="485775"/>
            <a:ext cx="9198591" cy="535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38560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143" y="5732060"/>
            <a:ext cx="10515600" cy="708049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Минусинская картинная галерея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630" y="526647"/>
            <a:ext cx="8461612" cy="497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72334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743" y="675777"/>
            <a:ext cx="8177853" cy="50972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8326" y="5773003"/>
            <a:ext cx="10515600" cy="817231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декабристов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58159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0086" y="5759355"/>
            <a:ext cx="10515600" cy="76264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 купца Г.М. Вильнера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631" y="578963"/>
            <a:ext cx="7848600" cy="489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85771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6564" y="5773003"/>
            <a:ext cx="10515600" cy="789935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 купчихи М.С. Беловой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096" y="485775"/>
            <a:ext cx="8164204" cy="510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2666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Глубина</Template>
  <TotalTime>66</TotalTime>
  <Words>175</Words>
  <Application>Microsoft Office PowerPoint</Application>
  <PresentationFormat>Произвольный</PresentationFormat>
  <Paragraphs>19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Глубина</vt:lpstr>
      <vt:lpstr>Минусинск</vt:lpstr>
      <vt:lpstr>Минусинск</vt:lpstr>
      <vt:lpstr>Символы Минусинска</vt:lpstr>
      <vt:lpstr>Краеведческий музей им. Н.М. Мартьянова</vt:lpstr>
      <vt:lpstr>Драматический театр</vt:lpstr>
      <vt:lpstr>Минусинская картинная галерея</vt:lpstr>
      <vt:lpstr>Музей декабристов</vt:lpstr>
      <vt:lpstr>Дом купца Г.М. Вильнера</vt:lpstr>
      <vt:lpstr>Дом купчихи М.С. Беловой</vt:lpstr>
      <vt:lpstr>Дом купца Н.П.Пашенных</vt:lpstr>
      <vt:lpstr>Площадь Победы</vt:lpstr>
      <vt:lpstr>Собор Спаса Преображения</vt:lpstr>
      <vt:lpstr>Музей «Мастерская копилок»</vt:lpstr>
      <vt:lpstr>Озеро Тагарское</vt:lpstr>
      <vt:lpstr>Кривинский бор</vt:lpstr>
      <vt:lpstr>Праздник минусинского помидора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Минусинск</dc:title>
  <dc:creator>Пользователь</dc:creator>
  <cp:lastModifiedBy>RePack by Diakov</cp:lastModifiedBy>
  <cp:revision>7</cp:revision>
  <dcterms:created xsi:type="dcterms:W3CDTF">2022-07-14T15:31:07Z</dcterms:created>
  <dcterms:modified xsi:type="dcterms:W3CDTF">2022-07-15T03:35:39Z</dcterms:modified>
</cp:coreProperties>
</file>