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1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72" r:id="rId15"/>
    <p:sldId id="269" r:id="rId16"/>
    <p:sldId id="27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6" d="100"/>
          <a:sy n="106" d="100"/>
        </p:scale>
        <p:origin x="-192" y="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071D-E2D2-4CE4-AB36-B1DFEEA1A65C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7919-D389-4CF0-8A52-1596E818F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81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071D-E2D2-4CE4-AB36-B1DFEEA1A65C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7919-D389-4CF0-8A52-1596E818F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95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071D-E2D2-4CE4-AB36-B1DFEEA1A65C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7919-D389-4CF0-8A52-1596E818F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558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071D-E2D2-4CE4-AB36-B1DFEEA1A65C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7919-D389-4CF0-8A52-1596E818F8B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1028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071D-E2D2-4CE4-AB36-B1DFEEA1A65C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7919-D389-4CF0-8A52-1596E818F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44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071D-E2D2-4CE4-AB36-B1DFEEA1A65C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7919-D389-4CF0-8A52-1596E818F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252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071D-E2D2-4CE4-AB36-B1DFEEA1A65C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7919-D389-4CF0-8A52-1596E818F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696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071D-E2D2-4CE4-AB36-B1DFEEA1A65C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7919-D389-4CF0-8A52-1596E818F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420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071D-E2D2-4CE4-AB36-B1DFEEA1A65C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7919-D389-4CF0-8A52-1596E818F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292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071D-E2D2-4CE4-AB36-B1DFEEA1A65C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7919-D389-4CF0-8A52-1596E818F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832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071D-E2D2-4CE4-AB36-B1DFEEA1A65C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7919-D389-4CF0-8A52-1596E818F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135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071D-E2D2-4CE4-AB36-B1DFEEA1A65C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7919-D389-4CF0-8A52-1596E818F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446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071D-E2D2-4CE4-AB36-B1DFEEA1A65C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7919-D389-4CF0-8A52-1596E818F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755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071D-E2D2-4CE4-AB36-B1DFEEA1A65C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7919-D389-4CF0-8A52-1596E818F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714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071D-E2D2-4CE4-AB36-B1DFEEA1A65C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7919-D389-4CF0-8A52-1596E818F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34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071D-E2D2-4CE4-AB36-B1DFEEA1A65C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7919-D389-4CF0-8A52-1596E818F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894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071D-E2D2-4CE4-AB36-B1DFEEA1A65C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7919-D389-4CF0-8A52-1596E818F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096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1F0071D-E2D2-4CE4-AB36-B1DFEEA1A65C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BA97919-D389-4CF0-8A52-1596E818F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5728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Канск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64" y="2020833"/>
            <a:ext cx="5938019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41993"/>
      </p:ext>
    </p:extLst>
  </p:cSld>
  <p:clrMapOvr>
    <a:masterClrMapping/>
  </p:clrMapOvr>
  <p:transition spd="slow" advTm="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3860" y="5950424"/>
            <a:ext cx="10515600" cy="69440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Церковь Андрея Первозванного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731" y="600501"/>
            <a:ext cx="8966579" cy="534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09178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4677" y="5964072"/>
            <a:ext cx="10515600" cy="612515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Драматический театр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675" y="519113"/>
            <a:ext cx="8693624" cy="544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29603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973" y="5923128"/>
            <a:ext cx="10515600" cy="62616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Аллея Славы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334" y="693903"/>
            <a:ext cx="8246091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1006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439" y="5868537"/>
            <a:ext cx="10515600" cy="63981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Арт-объект «Колокольня»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970" y="573206"/>
            <a:ext cx="8434317" cy="529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57280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495" y="5718412"/>
            <a:ext cx="10515600" cy="87182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Неизвестному художнику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561" y="533542"/>
            <a:ext cx="8529851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07287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030" y="5841242"/>
            <a:ext cx="10515600" cy="63981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природы «Сосновый бор»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83" y="612017"/>
            <a:ext cx="8830101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7324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4678" y="6032310"/>
            <a:ext cx="10515600" cy="62616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Река Кан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857" y="490537"/>
            <a:ext cx="8232443" cy="554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694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30155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Канск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094" y="1528549"/>
            <a:ext cx="3698542" cy="4340439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важнейших промышленных и культурных центров Красноярского края. Самый восточный город края, имеет неофициальный статус «восточной столицы Красноярского края».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 в 1636 году в качестве острога и оборонительного сооружения от набегов енисейских киргизов, с 1822 года имеет статус города. Является одним из старинных городов Восточной Сибири.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022541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Символы Канска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4514" y="1813518"/>
            <a:ext cx="2670279" cy="35725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4277" y="3128532"/>
            <a:ext cx="3029975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31255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272" y="250500"/>
            <a:ext cx="3478526" cy="29430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288" y="250500"/>
            <a:ext cx="4204751" cy="29430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99" y="3452884"/>
            <a:ext cx="3437583" cy="31827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7272" y="3452881"/>
            <a:ext cx="3478526" cy="31827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99" y="250500"/>
            <a:ext cx="3423935" cy="29430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6287" y="3452881"/>
            <a:ext cx="4204751" cy="318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27933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8325" y="5909481"/>
            <a:ext cx="10515600" cy="65345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Триумфальная арка «Царские врата»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131" y="477672"/>
            <a:ext cx="8447964" cy="525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12605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8326" y="5718412"/>
            <a:ext cx="10515600" cy="803584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Гадаловские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ряды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266" y="586853"/>
            <a:ext cx="8939284" cy="528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8307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5621" y="5991367"/>
            <a:ext cx="10515600" cy="62616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Краеведческий музей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322" y="532263"/>
            <a:ext cx="8707272" cy="545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7632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4677" y="5895832"/>
            <a:ext cx="10515600" cy="708049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Ермаку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084" y="532263"/>
            <a:ext cx="8625385" cy="522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56466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973" y="5964072"/>
            <a:ext cx="10515600" cy="66710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Свято-Троицкий кафедральный собор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7983" y="466787"/>
            <a:ext cx="7956644" cy="515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99423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Глубина</Template>
  <TotalTime>90</TotalTime>
  <Words>95</Words>
  <Application>Microsoft Office PowerPoint</Application>
  <PresentationFormat>Произвольный</PresentationFormat>
  <Paragraphs>17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Глубина</vt:lpstr>
      <vt:lpstr>Канск</vt:lpstr>
      <vt:lpstr>Канск</vt:lpstr>
      <vt:lpstr>Символы Канска</vt:lpstr>
      <vt:lpstr>Презентация PowerPoint</vt:lpstr>
      <vt:lpstr>Триумфальная арка «Царские врата»</vt:lpstr>
      <vt:lpstr>Гадаловские ряды</vt:lpstr>
      <vt:lpstr>Краеведческий музей</vt:lpstr>
      <vt:lpstr>Памятник Ермаку</vt:lpstr>
      <vt:lpstr>Свято-Троицкий кафедральный собор</vt:lpstr>
      <vt:lpstr>Церковь Андрея Первозванного</vt:lpstr>
      <vt:lpstr>Драматический театр</vt:lpstr>
      <vt:lpstr>Аллея Славы</vt:lpstr>
      <vt:lpstr>Арт-объект «Колокольня»</vt:lpstr>
      <vt:lpstr>Памятник Неизвестному художнику</vt:lpstr>
      <vt:lpstr>Памятник природы «Сосновый бор»</vt:lpstr>
      <vt:lpstr>Река Кан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Канск</dc:title>
  <dc:creator>Пользователь</dc:creator>
  <cp:lastModifiedBy>RePack by Diakov</cp:lastModifiedBy>
  <cp:revision>9</cp:revision>
  <dcterms:created xsi:type="dcterms:W3CDTF">2022-07-14T08:03:52Z</dcterms:created>
  <dcterms:modified xsi:type="dcterms:W3CDTF">2022-07-15T03:36:20Z</dcterms:modified>
</cp:coreProperties>
</file>