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6" d="100"/>
          <a:sy n="106" d="100"/>
        </p:scale>
        <p:origin x="-192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609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862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677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3560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074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953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334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52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00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6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153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107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954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122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44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791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48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A3B46C8-2677-4266-8266-F65E617D88B2}" type="datetimeFigureOut">
              <a:rPr lang="ru-RU" smtClean="0"/>
              <a:t>16.07.2022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5EAF5FB-A125-459E-A273-45CB16F59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733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Енисейск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722" y="1815152"/>
            <a:ext cx="7233314" cy="43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23911"/>
      </p:ext>
    </p:extLst>
  </p:cSld>
  <p:clrMapOvr>
    <a:masterClrMapping/>
  </p:clrMapOvr>
  <p:transition spd="slow"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17" y="6032310"/>
            <a:ext cx="10515600" cy="55792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Енисейский краеведческий музей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5402" y="532263"/>
            <a:ext cx="7997589" cy="514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2801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860" y="5895833"/>
            <a:ext cx="10515600" cy="66710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мужской гимназии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949" y="614148"/>
            <a:ext cx="7165075" cy="510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6872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734" y="5868537"/>
            <a:ext cx="10515600" cy="72169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уездного училища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8" y="504967"/>
            <a:ext cx="8639033" cy="51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2916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325" y="5868536"/>
            <a:ext cx="10515600" cy="61251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Центральной районной аптеки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197" y="504966"/>
            <a:ext cx="8939284" cy="51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977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439" y="5677469"/>
            <a:ext cx="10515600" cy="88547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рубанка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82" y="382137"/>
            <a:ext cx="5140114" cy="38759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922" y="1965278"/>
            <a:ext cx="5691117" cy="34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7941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69" y="474132"/>
            <a:ext cx="5703110" cy="41115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734" y="5964072"/>
            <a:ext cx="10515600" cy="72169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Речной вокзал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018" y="2961564"/>
            <a:ext cx="4479361" cy="267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9812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029" y="5745707"/>
            <a:ext cx="10515600" cy="78993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Монастырское озеро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998" y="286602"/>
            <a:ext cx="3962400" cy="3207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245" y="296269"/>
            <a:ext cx="3575714" cy="29791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285" y="206671"/>
            <a:ext cx="2730690" cy="2427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56" y="3855352"/>
            <a:ext cx="3143817" cy="25667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909" y="2839873"/>
            <a:ext cx="4767618" cy="31241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463" y="3493827"/>
            <a:ext cx="3069612" cy="304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6751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Енисейск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025" y="873456"/>
            <a:ext cx="6583363" cy="515885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4881563"/>
          </a:xfrm>
        </p:spPr>
        <p:txBody>
          <a:bodyPr>
            <a:normAutofit fontScale="77500" lnSpcReduction="20000"/>
          </a:bodyPr>
          <a:lstStyle/>
          <a:p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на левом берегу Енисея, ниже впадения в него Ангары.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Енисейск был основан как острог в 1619 году и благодаря своему выгодному географическому расположению быстро стал центром Восточной Сибири, отсюда движение русских землепроходцев на юг и восток.  В 1676 году Енисейск становится городом, в его ведения поступают все поселения и остроги по Енисею, а также вся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заенисейская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Сибирь. Основной деятельностью жителей был рыбный и пушной промысел. В 1708 году Енисейск становится уездным городом Сибирской губернии. Енисейская ярмарка была главным центром пушной торговли Сибири в 18 веке.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Енисейск входит в список исторических городов России.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205255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344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Енисейска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117" y="1433015"/>
            <a:ext cx="2789122" cy="40124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723462"/>
            <a:ext cx="3170195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4219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44" y="298545"/>
            <a:ext cx="3813128" cy="27449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656" y="3343701"/>
            <a:ext cx="3668973" cy="31338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397" y="298546"/>
            <a:ext cx="3712192" cy="27449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655" y="298546"/>
            <a:ext cx="3668973" cy="2744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44" y="3343701"/>
            <a:ext cx="3813128" cy="31338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397" y="3343700"/>
            <a:ext cx="3712192" cy="31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6631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990" y="1447628"/>
            <a:ext cx="5938019" cy="39627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257" y="5783286"/>
            <a:ext cx="10515600" cy="68575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Памятник основателям города Енисейска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674" y="518615"/>
            <a:ext cx="8911989" cy="4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0636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439" y="5691116"/>
            <a:ext cx="10515600" cy="762640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Спасо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-Преображенский Енисейский мужской монастырь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027" y="464024"/>
            <a:ext cx="8857398" cy="506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8116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144" y="5677469"/>
            <a:ext cx="10515600" cy="76264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 Преображения Господня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339" y="518615"/>
            <a:ext cx="5759354" cy="51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1850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973" y="5827593"/>
            <a:ext cx="10515600" cy="708049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Иверский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женский монастырь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997" y="450375"/>
            <a:ext cx="5677469" cy="51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3078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678" y="5827594"/>
            <a:ext cx="10515600" cy="817231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Успенский Кафедральный собор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596" y="559558"/>
            <a:ext cx="7342497" cy="51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8077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104</TotalTime>
  <Words>146</Words>
  <Application>Microsoft Office PowerPoint</Application>
  <PresentationFormat>Произвольный</PresentationFormat>
  <Paragraphs>19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Глубина</vt:lpstr>
      <vt:lpstr>Енисейск</vt:lpstr>
      <vt:lpstr>Енисейск</vt:lpstr>
      <vt:lpstr>Символы Енисейска</vt:lpstr>
      <vt:lpstr>Презентация PowerPoint</vt:lpstr>
      <vt:lpstr>  Памятник основателям города Енисейска</vt:lpstr>
      <vt:lpstr>Спасо-Преображенский Енисейский мужской монастырь</vt:lpstr>
      <vt:lpstr>Собор Преображения Господня</vt:lpstr>
      <vt:lpstr>Иверский женский монастырь</vt:lpstr>
      <vt:lpstr>Успенский Кафедральный собор</vt:lpstr>
      <vt:lpstr>Енисейский краеведческий музей</vt:lpstr>
      <vt:lpstr>Здание мужской гимназии</vt:lpstr>
      <vt:lpstr>Здание уездного училища</vt:lpstr>
      <vt:lpstr>Здание Центральной районной аптеки</vt:lpstr>
      <vt:lpstr>Музей рубанка</vt:lpstr>
      <vt:lpstr>Речной вокзал</vt:lpstr>
      <vt:lpstr>Монастырское озеро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Енисейск</dc:title>
  <dc:creator>Пользователь</dc:creator>
  <cp:lastModifiedBy>RePack by Diakov</cp:lastModifiedBy>
  <cp:revision>11</cp:revision>
  <dcterms:created xsi:type="dcterms:W3CDTF">2022-07-14T01:55:59Z</dcterms:created>
  <dcterms:modified xsi:type="dcterms:W3CDTF">2022-07-16T03:07:49Z</dcterms:modified>
</cp:coreProperties>
</file>