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4" r:id="rId11"/>
    <p:sldId id="271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9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8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0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232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74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309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13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42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3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10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0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93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91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3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0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25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8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32DC608-D507-4582-BBE5-6B8FD62D693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185AF4A-1309-4046-B831-4C2E7D83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05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90" y="2111866"/>
            <a:ext cx="5938019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7822"/>
      </p:ext>
    </p:extLst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86901"/>
            <a:ext cx="10515600" cy="6261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бывшей женской гимназии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3" y="559558"/>
            <a:ext cx="8052179" cy="53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270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7" y="5895833"/>
            <a:ext cx="10515600" cy="70804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купца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Круглихина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13" y="573206"/>
            <a:ext cx="8038530" cy="53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356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7" y="6045958"/>
            <a:ext cx="10515600" cy="61251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 Победы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5" y="3534770"/>
            <a:ext cx="4435524" cy="3002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192" y="2838734"/>
            <a:ext cx="4252782" cy="3819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838" y="127203"/>
            <a:ext cx="4722125" cy="34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210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74" y="5841242"/>
            <a:ext cx="10515600" cy="62616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гора (Илек)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21" y="600501"/>
            <a:ext cx="8147713" cy="53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9834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564" y="6045958"/>
            <a:ext cx="10515600" cy="58521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Чулым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52" y="586855"/>
            <a:ext cx="8205148" cy="54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7678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2" y="5977719"/>
            <a:ext cx="10515600" cy="58521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Сосновое озеро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52" y="614149"/>
            <a:ext cx="8205148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269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427" y="5964072"/>
            <a:ext cx="10515600" cy="65509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Айдашинская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25" y="559558"/>
            <a:ext cx="8297839" cy="54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2570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191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Ачинск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0000" y="1419367"/>
            <a:ext cx="3652025" cy="444962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1683 году на месте при впадении в реку Чулым реки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Аченки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месте современного города, был построен острог. В 1782 году Ачинск получает статус уездного города Томской области, а в 1822 году населенный пункт стал городом Енисейской губернии. В 1990 году Ачинск был внесен в список городов России, которые имеют историческую и культурную ценность всероссийского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1201676977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Ачинска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882" y="1840813"/>
            <a:ext cx="2658086" cy="3962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733" y="3315234"/>
            <a:ext cx="3054361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920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22" y="219330"/>
            <a:ext cx="4311039" cy="3015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328" y="3493828"/>
            <a:ext cx="3865212" cy="3076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328" y="219331"/>
            <a:ext cx="3865212" cy="3015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784" y="219330"/>
            <a:ext cx="3234520" cy="3015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93" y="3493828"/>
            <a:ext cx="4305868" cy="3076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784" y="3493828"/>
            <a:ext cx="3234521" cy="30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72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212" y="5895833"/>
            <a:ext cx="10515600" cy="63981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собор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699" y="504967"/>
            <a:ext cx="8243247" cy="53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3728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8" y="5895833"/>
            <a:ext cx="10515600" cy="61251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Храм-часовня святого праведного Даниила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Ачинского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758" y="450376"/>
            <a:ext cx="4981434" cy="52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1412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621" y="6018663"/>
            <a:ext cx="10515600" cy="626162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Ачинский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драматический театр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87" y="682388"/>
            <a:ext cx="8461612" cy="53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34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847" y="5813946"/>
            <a:ext cx="10515600" cy="81723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дворец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ультуры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561" y="518614"/>
            <a:ext cx="8461612" cy="5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8288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212" y="6045958"/>
            <a:ext cx="10515600" cy="626163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Ачинский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 им. Д.С. Каргополова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561" y="450376"/>
            <a:ext cx="8516203" cy="5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431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87</TotalTime>
  <Words>109</Words>
  <Application>Microsoft Office PowerPoint</Application>
  <PresentationFormat>Произвольный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Глубина</vt:lpstr>
      <vt:lpstr>Ачинск</vt:lpstr>
      <vt:lpstr>Ачинск</vt:lpstr>
      <vt:lpstr>Символы Ачинска</vt:lpstr>
      <vt:lpstr>Презентация PowerPoint</vt:lpstr>
      <vt:lpstr>Казанский собор</vt:lpstr>
      <vt:lpstr>Храм-часовня святого праведного Даниила Ачинского</vt:lpstr>
      <vt:lpstr>Ачинский драматический театр</vt:lpstr>
      <vt:lpstr>Городской дворец культуры</vt:lpstr>
      <vt:lpstr>Ачинский краеведческий музей им. Д.С. Каргополова</vt:lpstr>
      <vt:lpstr>Здание бывшей женской гимназии</vt:lpstr>
      <vt:lpstr>Дом купца Круглихина</vt:lpstr>
      <vt:lpstr>Парк Победы</vt:lpstr>
      <vt:lpstr>Белая гора (Илек)</vt:lpstr>
      <vt:lpstr>Река Чулым</vt:lpstr>
      <vt:lpstr>Сосновое озеро</vt:lpstr>
      <vt:lpstr>Айдашинская пещера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Ачинск</dc:title>
  <dc:creator>Пользователь</dc:creator>
  <cp:lastModifiedBy>RePack by Diakov</cp:lastModifiedBy>
  <cp:revision>10</cp:revision>
  <dcterms:created xsi:type="dcterms:W3CDTF">2022-07-14T07:18:05Z</dcterms:created>
  <dcterms:modified xsi:type="dcterms:W3CDTF">2022-07-15T03:36:58Z</dcterms:modified>
</cp:coreProperties>
</file>